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304" r:id="rId5"/>
    <p:sldId id="318" r:id="rId6"/>
    <p:sldId id="299" r:id="rId7"/>
    <p:sldId id="322" r:id="rId8"/>
    <p:sldId id="317" r:id="rId9"/>
    <p:sldId id="308" r:id="rId10"/>
    <p:sldId id="320" r:id="rId11"/>
    <p:sldId id="319" r:id="rId12"/>
  </p:sldIdLst>
  <p:sldSz cx="12192000" cy="6858000"/>
  <p:notesSz cx="6858000" cy="9144000"/>
  <p:defaultTextStyle>
    <a:defPPr rtl="0"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Autor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77" d="100"/>
          <a:sy n="77" d="100"/>
        </p:scale>
        <p:origin x="126" y="28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6" d="100"/>
          <a:sy n="86" d="100"/>
        </p:scale>
        <p:origin x="3102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20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7D7ACE9-B1AC-4C2D-93E4-1FAEE7430E41}" type="datetime1">
              <a:rPr lang="es-ES" smtClean="0"/>
              <a:t>31/05/2022</a:t>
            </a:fld>
            <a:endParaRPr lang="es-ES" dirty="0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3B4C60F-6B31-4285-B550-BEB469311534}" type="datetime1">
              <a:rPr lang="es-ES" smtClean="0"/>
              <a:pPr/>
              <a:t>31/05/2022</a:t>
            </a:fld>
            <a:endParaRPr lang="es-ES" dirty="0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s-ES" noProof="0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03678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826871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002549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536088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11984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s-ES" noProof="0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s-ES" smtClean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719084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ángulo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es-ES" noProof="0"/>
              <a:t>6.53</a:t>
            </a:r>
          </a:p>
          <a:p>
            <a:pPr algn="ctr" rtl="0"/>
            <a:endParaRPr lang="es-ES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Hacer clic para editar</a:t>
            </a:r>
          </a:p>
        </p:txBody>
      </p:sp>
      <p:grpSp>
        <p:nvGrpSpPr>
          <p:cNvPr id="10" name="Marcador de posición de imagen 16" descr="ilustración abstracta a color de edificio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mparativa de 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6" name="Marcador de tex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1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2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3</a:t>
            </a:r>
          </a:p>
        </p:txBody>
      </p:sp>
      <p:sp>
        <p:nvSpPr>
          <p:cNvPr id="20" name="Marcador de tex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2" name="Marcador de texto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23" name="Marcador de texto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es-ES" noProof="0"/>
              <a:t>ENCABEZADO DE SECCIÓN</a:t>
            </a:r>
          </a:p>
        </p:txBody>
      </p:sp>
      <p:sp>
        <p:nvSpPr>
          <p:cNvPr id="19" name="Marcador de fecha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ati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13" name="Conector recto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adran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0" name="Marcador de texto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1" name="Marcador de texto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CUADRANTE</a:t>
            </a:r>
          </a:p>
        </p:txBody>
      </p:sp>
      <p:cxnSp>
        <p:nvCxnSpPr>
          <p:cNvPr id="5" name="Conector recto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ector recto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Marcador de fecha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strategia de crecimiento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5" name="Rectángulo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2" name="Marcador de texto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4" name="Marcador de texto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20" name="Marcador de texto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1" name="Marcador de texto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33" name="Marcador de texto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grpSp>
        <p:nvGrpSpPr>
          <p:cNvPr id="956" name="Marcador de posición de imagen 1925" descr="ilustración abstracta a color de edificio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959" name="Marcador de pie de página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ati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scala de tiemp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39" name="Marcador de texto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Año</a:t>
            </a:r>
          </a:p>
        </p:txBody>
      </p:sp>
      <p:sp>
        <p:nvSpPr>
          <p:cNvPr id="40" name="Marcador de texto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1" name="Marcador de texto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2" name="Marcador de texto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3" name="Marcador de texto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4" name="Marcador de texto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Año</a:t>
            </a:r>
          </a:p>
        </p:txBody>
      </p:sp>
      <p:sp>
        <p:nvSpPr>
          <p:cNvPr id="45" name="Marcador de texto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6" name="Marcador de texto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7" name="Marcador de texto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8" name="Marcador de texto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49" name="Marcador de texto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0" name="Marcador de texto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1" name="Marcador de texto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2" name="Marcador de texto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3" name="Marcador de texto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4" name="Marcador de texto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5" name="Marcador de texto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6" name="Marcador de texto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7" name="Marcador de texto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8" name="Marcador de texto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59" name="Marcador de texto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0" name="Marcador de texto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1" name="Marcador de texto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2" name="Marcador de texto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3" name="Marcador de texto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sp>
        <p:nvSpPr>
          <p:cNvPr id="64" name="Marcador de texto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MM</a:t>
            </a:r>
          </a:p>
        </p:txBody>
      </p:sp>
      <p:cxnSp>
        <p:nvCxnSpPr>
          <p:cNvPr id="65" name="Conector recto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arcador de texto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Título del elemento</a:t>
            </a:r>
          </a:p>
        </p:txBody>
      </p:sp>
      <p:sp>
        <p:nvSpPr>
          <p:cNvPr id="67" name="Marcador de texto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es-ES" noProof="0"/>
              <a:t>Mes, año</a:t>
            </a:r>
          </a:p>
        </p:txBody>
      </p:sp>
      <p:sp>
        <p:nvSpPr>
          <p:cNvPr id="68" name="Marcador de fecha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z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quipo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1" name="Marcador de posición de imagen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5" name="Marcador de posición de imagen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16" name="Rectángulo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7" name="Marcador de tex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9" name="Marcador de posición de imagen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3" name="Marcador de posición de imagen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quipo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1" name="Marcador de posición de imagen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2" name="Rectángulo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3" name="Marcador de posición de imagen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4" name="Rectángulo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5" name="Marcador de posición de imagen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46" name="Rectángulo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47" name="Marcador de posición de imagen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17" name="Marcador de tex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5" name="Marcador de texto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26" name="Marcador de texto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29" name="Marcador de texto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0" name="Marcador de texto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33" name="Marcador de texto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4" name="Marcador de texto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37" name="Marcador de texto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Nombre</a:t>
            </a:r>
          </a:p>
        </p:txBody>
      </p:sp>
      <p:sp>
        <p:nvSpPr>
          <p:cNvPr id="38" name="Marcador de texto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s-ES" noProof="0"/>
              <a:t>Título</a:t>
            </a:r>
          </a:p>
        </p:txBody>
      </p:sp>
      <p:sp>
        <p:nvSpPr>
          <p:cNvPr id="54" name="Rectángulo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5" name="Marcador de posición de imagen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56" name="Rectángulo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7" name="Marcador de posición de imagen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58" name="Rectángulo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59" name="Marcador de posición de imagen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  <p:sp>
        <p:nvSpPr>
          <p:cNvPr id="60" name="Rectángulo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61" name="Marcador de posición de imagen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s-ES" noProof="0"/>
              <a:t>Haga clic en el icono para agregar una imagen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ci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7" name="Marcador de contenido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8" name="Marcador de contenido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9" name="Marcador de contenido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0" name="Marcador de contenido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2" name="Marcador de texto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4" name="Marcador de texto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5" name="Marcador de texto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6" name="Marcador de texto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7" name="Marcador de texto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s-ES" noProof="0"/>
              <a:t>HAGA CLIC PARA EDITAR SUBTÍTULO</a:t>
            </a:r>
          </a:p>
        </p:txBody>
      </p:sp>
      <p:sp>
        <p:nvSpPr>
          <p:cNvPr id="18" name="Marcador de texto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9" name="Marcador de texto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0" name="Marcador de texto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1" name="Marcador de texto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2" name="Marcador de texto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obre nosotr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grpSp>
        <p:nvGrpSpPr>
          <p:cNvPr id="971" name="Marcador de posición de imagen 986" descr="ilustración abstracta a color de edificio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Resumen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Marcador de posición de imagen 20" descr="ilustración abstracta a color de edificio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675" name="Marcador de texto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Gracia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ángulo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es-ES" noProof="0"/>
              <a:t>HAGA CLIC PARA MODIFICAR EL ESTILO DEL TÍTULO DEL PATRÓN</a:t>
            </a:r>
          </a:p>
        </p:txBody>
      </p:sp>
      <p:sp>
        <p:nvSpPr>
          <p:cNvPr id="14" name="Marcador de texto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grpSp>
        <p:nvGrpSpPr>
          <p:cNvPr id="10" name="Marcador de posición de imagen 44" descr="ilustración abstracta a color de edificio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es-ES" noProof="0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Marcador de posición de imagen 57" descr="ilustración abstracta a color de edificio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0" name="Marcador de texto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2" name="Marcador de texto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4" name="Marcador de texto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5" name="Marcador de texto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8" name="Marcador de texto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9" name="Marcador de texto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Marcador de posición de imagen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1/7/20XX</a:t>
            </a:r>
          </a:p>
        </p:txBody>
      </p:sp>
      <p:sp>
        <p:nvSpPr>
          <p:cNvPr id="10" name="Marcador de texto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1" name="Marcador de texto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2" name="Marcador de texto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13" name="Marcador de texto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9" name="Marcador de texto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0" name="Marcador de texto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21" name="Marcador de texto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texto</a:t>
            </a:r>
          </a:p>
        </p:txBody>
      </p:sp>
      <p:sp>
        <p:nvSpPr>
          <p:cNvPr id="22" name="Marcador de texto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EDITAR EL TÍTULO</a:t>
            </a:r>
          </a:p>
        </p:txBody>
      </p:sp>
      <p:sp>
        <p:nvSpPr>
          <p:cNvPr id="15" name="Marcador de pie de página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16" name="Marcador de número de diapositiva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nformación general del produc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Marcador de posición de imagen 1029" descr="ilustración abstracta a color de edificio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19" name="Marcador de texto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2" name="Marcador de texto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3" name="Marcador de texto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24" name="Marcador de texto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s-ES" noProof="0"/>
              <a:t>HAGA CLIC PARA ESCRIBIR TEXTO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entajas del produc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ángulo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27" name="Conector recto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3" name="Marcador de contenid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19" name="Marcador de contenid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2" name="Marcador de contenid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3" name="Marcador de tex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34" name="Marcador de texto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35" name="Marcador de texto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grpSp>
        <p:nvGrpSpPr>
          <p:cNvPr id="7" name="Marcador de posición de imagen 795" descr="ilustración abstracta a color de edificio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s-ES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o de negoc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s-ES" noProof="0"/>
              <a:t>HAGA CLIC PARA EDITAR EL TÍTULO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s-ES" noProof="0" smtClean="0"/>
              <a:t>‹Nº›</a:t>
            </a:fld>
            <a:endParaRPr lang="es-ES" noProof="0"/>
          </a:p>
        </p:txBody>
      </p:sp>
      <p:sp>
        <p:nvSpPr>
          <p:cNvPr id="13" name="Marcador de contenid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17" name="Marcador de texto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19" name="Marcador de contenid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0" name="Marcador de texto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2" name="Marcador de contenid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es-ES" noProof="0"/>
              <a:t>icono</a:t>
            </a:r>
          </a:p>
        </p:txBody>
      </p:sp>
      <p:sp>
        <p:nvSpPr>
          <p:cNvPr id="23" name="Marcador de tex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15" name="Marcador de texto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2</a:t>
            </a:r>
          </a:p>
        </p:txBody>
      </p:sp>
      <p:sp>
        <p:nvSpPr>
          <p:cNvPr id="16" name="Marcador de texto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3</a:t>
            </a:r>
          </a:p>
        </p:txBody>
      </p:sp>
      <p:sp>
        <p:nvSpPr>
          <p:cNvPr id="24" name="Marcador de texto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s-ES" noProof="0"/>
              <a:t>VIÑETA 4</a:t>
            </a:r>
          </a:p>
        </p:txBody>
      </p:sp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nformación general del merc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6" name="Marcador de tex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1</a:t>
            </a:r>
          </a:p>
        </p:txBody>
      </p:sp>
      <p:sp>
        <p:nvSpPr>
          <p:cNvPr id="17" name="Marcador de tex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2</a:t>
            </a:r>
          </a:p>
        </p:txBody>
      </p:sp>
      <p:sp>
        <p:nvSpPr>
          <p:cNvPr id="18" name="Marcador de tex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es-ES" noProof="0"/>
              <a:t>3</a:t>
            </a:r>
          </a:p>
        </p:txBody>
      </p:sp>
      <p:sp>
        <p:nvSpPr>
          <p:cNvPr id="20" name="Marcador de tex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1" name="Marcador de tex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es-ES" noProof="0"/>
              <a:t>Descripción de la sección</a:t>
            </a:r>
          </a:p>
        </p:txBody>
      </p:sp>
      <p:sp>
        <p:nvSpPr>
          <p:cNvPr id="24" name="Marcador de fecha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es-ES" noProof="0"/>
              <a:t>HAGA CLIC PARA EDITAR EL ESTILO DEL TÍTULO DEL PATRÓN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es-ES" noProof="0"/>
              <a:t>Haga clic para modificar los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1/07/20XX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s-ES" noProof="0"/>
              <a:t>Título de la presentación de lanzamiento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es-ES" noProof="0" smtClean="0"/>
              <a:pPr rtl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ítulo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1874520"/>
            <a:ext cx="4721352" cy="2008548"/>
          </a:xfrm>
        </p:spPr>
        <p:txBody>
          <a:bodyPr rtlCol="0">
            <a:noAutofit/>
          </a:bodyPr>
          <a:lstStyle/>
          <a:p>
            <a:pPr rtl="0"/>
            <a:r>
              <a:rPr lang="es-ES" sz="2400" dirty="0" err="1"/>
              <a:t>Ordenança</a:t>
            </a:r>
            <a:r>
              <a:rPr lang="es-ES" sz="2400" dirty="0"/>
              <a:t> reguladora </a:t>
            </a:r>
            <a:r>
              <a:rPr lang="es-ES" sz="2400" dirty="0" err="1"/>
              <a:t>dels</a:t>
            </a:r>
            <a:r>
              <a:rPr lang="es-ES" sz="2400" dirty="0"/>
              <a:t> </a:t>
            </a:r>
            <a:r>
              <a:rPr lang="es-ES" sz="2400" dirty="0" err="1"/>
              <a:t>procediments</a:t>
            </a:r>
            <a:r>
              <a:rPr lang="es-ES" sz="2400" dirty="0"/>
              <a:t> </a:t>
            </a:r>
            <a:r>
              <a:rPr lang="es-ES" sz="2400" dirty="0" err="1"/>
              <a:t>d’intervenció</a:t>
            </a:r>
            <a:r>
              <a:rPr lang="es-ES" sz="2400" dirty="0"/>
              <a:t> municipal en </a:t>
            </a:r>
            <a:r>
              <a:rPr lang="es-ES" sz="2400" dirty="0" err="1"/>
              <a:t>l’edificació</a:t>
            </a:r>
            <a:r>
              <a:rPr lang="es-ES" sz="2400" dirty="0"/>
              <a:t> i </a:t>
            </a:r>
            <a:r>
              <a:rPr lang="es-ES" sz="2400" dirty="0" err="1"/>
              <a:t>l’ús</a:t>
            </a:r>
            <a:r>
              <a:rPr lang="es-ES" sz="2400" dirty="0"/>
              <a:t> del </a:t>
            </a:r>
            <a:r>
              <a:rPr lang="es-ES" sz="2400" dirty="0" err="1"/>
              <a:t>sòl</a:t>
            </a:r>
            <a:r>
              <a:rPr lang="es-ES" sz="2400" dirty="0"/>
              <a:t> i del </a:t>
            </a:r>
            <a:r>
              <a:rPr lang="es-ES" sz="2400" dirty="0" err="1"/>
              <a:t>subsol</a:t>
            </a:r>
            <a:endParaRPr lang="es-ES" sz="2400" dirty="0"/>
          </a:p>
        </p:txBody>
      </p:sp>
      <p:sp>
        <p:nvSpPr>
          <p:cNvPr id="20" name="Subtítulo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4271374"/>
            <a:ext cx="4379976" cy="338203"/>
          </a:xfrm>
        </p:spPr>
        <p:txBody>
          <a:bodyPr rtlCol="0">
            <a:normAutofit lnSpcReduction="10000"/>
          </a:bodyPr>
          <a:lstStyle/>
          <a:p>
            <a:pPr rtl="0"/>
            <a:r>
              <a:rPr lang="es-ES" dirty="0"/>
              <a:t>ORPIME 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es-ES" dirty="0"/>
              <a:t>TÍTOL i: </a:t>
            </a:r>
            <a:r>
              <a:rPr lang="es-ES" dirty="0" err="1"/>
              <a:t>disposicions</a:t>
            </a:r>
            <a:r>
              <a:rPr lang="es-ES" dirty="0"/>
              <a:t> </a:t>
            </a:r>
            <a:r>
              <a:rPr lang="es-ES" dirty="0" err="1"/>
              <a:t>generals</a:t>
            </a:r>
            <a:endParaRPr lang="es-ES" dirty="0"/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541382" cy="428755"/>
          </a:xfrm>
        </p:spPr>
        <p:txBody>
          <a:bodyPr rtlCol="0"/>
          <a:lstStyle/>
          <a:p>
            <a:pPr rtl="0"/>
            <a:r>
              <a:rPr lang="es-ES" sz="1600" b="1" dirty="0"/>
              <a:t>CAPÍTOL 1: OBJECTE I ÀMBIT D’APLICACIÓ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114800" cy="1143392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Objecte</a:t>
            </a:r>
            <a:r>
              <a:rPr lang="es-ES" dirty="0"/>
              <a:t>, </a:t>
            </a:r>
            <a:r>
              <a:rPr lang="es-ES" dirty="0" err="1"/>
              <a:t>àmbit</a:t>
            </a:r>
            <a:r>
              <a:rPr lang="es-ES" dirty="0"/>
              <a:t> </a:t>
            </a:r>
            <a:r>
              <a:rPr lang="es-ES" dirty="0" err="1"/>
              <a:t>d’aplicació</a:t>
            </a:r>
            <a:r>
              <a:rPr lang="es-ES" dirty="0"/>
              <a:t>, regles </a:t>
            </a:r>
            <a:r>
              <a:rPr lang="es-ES" dirty="0" err="1"/>
              <a:t>interpretació</a:t>
            </a:r>
            <a:r>
              <a:rPr lang="es-ES" dirty="0"/>
              <a:t>, </a:t>
            </a:r>
            <a:r>
              <a:rPr lang="es-ES" dirty="0" err="1"/>
              <a:t>règijm</a:t>
            </a:r>
            <a:r>
              <a:rPr lang="es-ES" dirty="0"/>
              <a:t> </a:t>
            </a:r>
            <a:r>
              <a:rPr lang="es-ES" dirty="0" err="1"/>
              <a:t>d’intervenció</a:t>
            </a:r>
            <a:r>
              <a:rPr lang="es-ES" dirty="0"/>
              <a:t>, </a:t>
            </a:r>
            <a:r>
              <a:rPr lang="es-ES" dirty="0" err="1"/>
              <a:t>actes</a:t>
            </a:r>
            <a:r>
              <a:rPr lang="es-ES" dirty="0"/>
              <a:t> </a:t>
            </a:r>
            <a:r>
              <a:rPr lang="es-ES" dirty="0" err="1"/>
              <a:t>subjectes</a:t>
            </a:r>
            <a:r>
              <a:rPr lang="es-ES" dirty="0"/>
              <a:t> i </a:t>
            </a:r>
            <a:r>
              <a:rPr lang="es-ES" dirty="0" err="1"/>
              <a:t>actes</a:t>
            </a:r>
            <a:r>
              <a:rPr lang="es-ES" dirty="0"/>
              <a:t> no </a:t>
            </a:r>
            <a:r>
              <a:rPr lang="es-ES" dirty="0" err="1"/>
              <a:t>subjectes</a:t>
            </a:r>
            <a:r>
              <a:rPr lang="es-ES" dirty="0"/>
              <a:t> a </a:t>
            </a:r>
            <a:r>
              <a:rPr lang="es-ES" dirty="0" err="1"/>
              <a:t>intervenció</a:t>
            </a:r>
            <a:r>
              <a:rPr lang="es-ES" dirty="0"/>
              <a:t>, </a:t>
            </a:r>
            <a:r>
              <a:rPr lang="es-ES" dirty="0" err="1"/>
              <a:t>concurrència</a:t>
            </a:r>
            <a:r>
              <a:rPr lang="es-ES" dirty="0"/>
              <a:t> </a:t>
            </a:r>
            <a:r>
              <a:rPr lang="es-ES" dirty="0" err="1"/>
              <a:t>amb</a:t>
            </a:r>
            <a:r>
              <a:rPr lang="es-ES" dirty="0"/>
              <a:t> </a:t>
            </a:r>
            <a:r>
              <a:rPr lang="es-ES" dirty="0" err="1"/>
              <a:t>altres</a:t>
            </a:r>
            <a:r>
              <a:rPr lang="es-ES" dirty="0"/>
              <a:t> </a:t>
            </a:r>
            <a:r>
              <a:rPr lang="es-ES" dirty="0" err="1"/>
              <a:t>administracions</a:t>
            </a:r>
            <a:r>
              <a:rPr lang="es-ES" dirty="0"/>
              <a:t>, </a:t>
            </a:r>
            <a:r>
              <a:rPr lang="es-ES" dirty="0" err="1"/>
              <a:t>definicions</a:t>
            </a:r>
            <a:r>
              <a:rPr lang="es-ES" dirty="0"/>
              <a:t>.</a:t>
            </a:r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597948"/>
            <a:ext cx="4112827" cy="475287"/>
          </a:xfrm>
        </p:spPr>
        <p:txBody>
          <a:bodyPr rtlCol="0"/>
          <a:lstStyle/>
          <a:p>
            <a:pPr rtl="0"/>
            <a:r>
              <a:rPr lang="es-ES" sz="1600" b="1" dirty="0"/>
              <a:t>CAPÍTOL 2: DISPOCICIONS COMUNES</a:t>
            </a: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4" y="4073235"/>
            <a:ext cx="8032073" cy="869557"/>
          </a:xfrm>
        </p:spPr>
        <p:txBody>
          <a:bodyPr rtlCol="0">
            <a:normAutofit/>
          </a:bodyPr>
          <a:lstStyle/>
          <a:p>
            <a:pPr rtl="0"/>
            <a:r>
              <a:rPr lang="es-ES" dirty="0"/>
              <a:t>Normativa, Formes de presentación, </a:t>
            </a:r>
            <a:r>
              <a:rPr lang="es-ES" dirty="0" err="1"/>
              <a:t>Abast</a:t>
            </a:r>
            <a:r>
              <a:rPr lang="es-ES" dirty="0"/>
              <a:t> de la </a:t>
            </a:r>
            <a:r>
              <a:rPr lang="es-ES" dirty="0" err="1"/>
              <a:t>comprovació</a:t>
            </a:r>
            <a:r>
              <a:rPr lang="es-ES" dirty="0"/>
              <a:t>, </a:t>
            </a:r>
            <a:r>
              <a:rPr lang="es-ES" dirty="0" err="1"/>
              <a:t>Contingut</a:t>
            </a:r>
            <a:r>
              <a:rPr lang="es-ES" dirty="0"/>
              <a:t> i </a:t>
            </a:r>
            <a:r>
              <a:rPr lang="es-ES" dirty="0" err="1"/>
              <a:t>efectes</a:t>
            </a:r>
            <a:r>
              <a:rPr lang="es-ES" dirty="0"/>
              <a:t> de les </a:t>
            </a:r>
            <a:r>
              <a:rPr lang="es-ES" dirty="0" err="1"/>
              <a:t>Llic</a:t>
            </a:r>
            <a:r>
              <a:rPr lang="es-ES" dirty="0"/>
              <a:t> i CP, </a:t>
            </a:r>
            <a:r>
              <a:rPr lang="es-ES" dirty="0" err="1"/>
              <a:t>Transmissió</a:t>
            </a:r>
            <a:r>
              <a:rPr lang="es-ES" dirty="0"/>
              <a:t>, </a:t>
            </a:r>
            <a:r>
              <a:rPr lang="es-ES" dirty="0" err="1"/>
              <a:t>Vigència</a:t>
            </a:r>
            <a:r>
              <a:rPr lang="es-ES" dirty="0"/>
              <a:t>, </a:t>
            </a:r>
            <a:r>
              <a:rPr lang="es-ES" dirty="0" err="1"/>
              <a:t>Caducitat</a:t>
            </a:r>
            <a:r>
              <a:rPr lang="es-ES" dirty="0"/>
              <a:t>, </a:t>
            </a:r>
            <a:r>
              <a:rPr lang="es-ES" dirty="0" err="1"/>
              <a:t>pròrroga</a:t>
            </a:r>
            <a:r>
              <a:rPr lang="es-ES" dirty="0"/>
              <a:t>, </a:t>
            </a:r>
            <a:r>
              <a:rPr lang="es-ES" dirty="0" err="1"/>
              <a:t>Ampliació</a:t>
            </a:r>
            <a:r>
              <a:rPr lang="es-ES" dirty="0"/>
              <a:t> termini, </a:t>
            </a:r>
            <a:r>
              <a:rPr lang="es-ES" dirty="0" err="1"/>
              <a:t>Modificacions</a:t>
            </a:r>
            <a:r>
              <a:rPr lang="es-ES" dirty="0"/>
              <a:t>, </a:t>
            </a:r>
            <a:r>
              <a:rPr lang="es-ES" dirty="0" err="1"/>
              <a:t>desistiment</a:t>
            </a:r>
            <a:r>
              <a:rPr lang="es-ES" dirty="0"/>
              <a:t>, </a:t>
            </a:r>
            <a:r>
              <a:rPr lang="es-ES" dirty="0" err="1"/>
              <a:t>renúncia</a:t>
            </a:r>
            <a:r>
              <a:rPr lang="es-ES" dirty="0"/>
              <a:t> </a:t>
            </a:r>
            <a:r>
              <a:rPr lang="es-ES" dirty="0" err="1"/>
              <a:t>Revocació</a:t>
            </a:r>
            <a:r>
              <a:rPr lang="es-ES" dirty="0"/>
              <a:t>, </a:t>
            </a:r>
            <a:r>
              <a:rPr lang="es-ES" dirty="0" err="1"/>
              <a:t>pèrdua</a:t>
            </a:r>
            <a:r>
              <a:rPr lang="es-ES" dirty="0"/>
              <a:t> vigencia i </a:t>
            </a:r>
            <a:r>
              <a:rPr lang="es-ES" dirty="0" err="1"/>
              <a:t>legalitzacions</a:t>
            </a:r>
            <a:r>
              <a:rPr lang="es-ES" dirty="0"/>
              <a:t>, usos i obres </a:t>
            </a:r>
            <a:r>
              <a:rPr lang="es-ES" dirty="0" err="1"/>
              <a:t>provisionals</a:t>
            </a:r>
            <a:r>
              <a:rPr lang="es-ES" dirty="0"/>
              <a:t>.</a:t>
            </a:r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636466" y="1855634"/>
            <a:ext cx="4431721" cy="862852"/>
          </a:xfrm>
        </p:spPr>
        <p:txBody>
          <a:bodyPr rtlCol="0"/>
          <a:lstStyle/>
          <a:p>
            <a:pPr rtl="0"/>
            <a:r>
              <a:rPr lang="es-ES" sz="1600" b="1" dirty="0"/>
              <a:t>CAPÍTOL 3: DOCUMENTACIÓ ADMINISTRATIVA I TÈCNICA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636466" y="2718486"/>
            <a:ext cx="3789737" cy="763060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Documentació</a:t>
            </a:r>
            <a:r>
              <a:rPr lang="es-ES" dirty="0"/>
              <a:t> </a:t>
            </a:r>
            <a:r>
              <a:rPr lang="es-ES" dirty="0" err="1"/>
              <a:t>necessària</a:t>
            </a:r>
            <a:r>
              <a:rPr lang="es-ES" dirty="0"/>
              <a:t>, projecte tècnic i </a:t>
            </a:r>
            <a:r>
              <a:rPr lang="es-ES" dirty="0" err="1"/>
              <a:t>documentació</a:t>
            </a:r>
            <a:r>
              <a:rPr lang="es-ES" dirty="0"/>
              <a:t> técnica, </a:t>
            </a:r>
            <a:r>
              <a:rPr lang="es-ES" dirty="0" err="1"/>
              <a:t>direcció</a:t>
            </a:r>
            <a:r>
              <a:rPr lang="es-ES" dirty="0"/>
              <a:t> facultativa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1998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ORDENANÇA ORPIME</a:t>
            </a:r>
          </a:p>
        </p:txBody>
      </p:sp>
      <p:sp>
        <p:nvSpPr>
          <p:cNvPr id="13" name="Marcador de número de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821687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es-ES" dirty="0"/>
              <a:t>TÍTOL </a:t>
            </a:r>
            <a:r>
              <a:rPr lang="es-ES" dirty="0" err="1"/>
              <a:t>iI</a:t>
            </a:r>
            <a:r>
              <a:rPr lang="es-ES" dirty="0"/>
              <a:t>: </a:t>
            </a:r>
            <a:r>
              <a:rPr lang="es-ES" dirty="0" err="1"/>
              <a:t>informació</a:t>
            </a:r>
            <a:r>
              <a:rPr lang="es-ES" dirty="0"/>
              <a:t> urbanística</a:t>
            </a: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281819" y="1691640"/>
            <a:ext cx="4960307" cy="550519"/>
          </a:xfrm>
        </p:spPr>
        <p:txBody>
          <a:bodyPr rtlCol="0"/>
          <a:lstStyle/>
          <a:p>
            <a:pPr rtl="0"/>
            <a:r>
              <a:rPr lang="es-ES" sz="1600" b="1" dirty="0"/>
              <a:t>CAPÍTOL ÚNIC: INFORMES I CERTIFICATS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81819" y="2532085"/>
            <a:ext cx="4871581" cy="2141515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Dret</a:t>
            </a:r>
            <a:r>
              <a:rPr lang="es-ES" dirty="0"/>
              <a:t> a </a:t>
            </a:r>
            <a:r>
              <a:rPr lang="es-ES" dirty="0" err="1"/>
              <a:t>sol·licitar</a:t>
            </a:r>
            <a:r>
              <a:rPr lang="es-ES" dirty="0"/>
              <a:t> informes i </a:t>
            </a:r>
            <a:r>
              <a:rPr lang="es-ES" dirty="0" err="1"/>
              <a:t>certificats</a:t>
            </a:r>
            <a:r>
              <a:rPr lang="es-ES" dirty="0"/>
              <a:t>, </a:t>
            </a:r>
            <a:r>
              <a:rPr lang="es-ES" dirty="0" err="1"/>
              <a:t>certificat</a:t>
            </a:r>
            <a:r>
              <a:rPr lang="es-ES" dirty="0"/>
              <a:t> de </a:t>
            </a:r>
            <a:r>
              <a:rPr lang="es-ES" dirty="0" err="1"/>
              <a:t>règim</a:t>
            </a:r>
            <a:r>
              <a:rPr lang="es-ES" dirty="0"/>
              <a:t> </a:t>
            </a:r>
            <a:r>
              <a:rPr lang="es-ES" dirty="0" err="1"/>
              <a:t>urbanísitc</a:t>
            </a:r>
            <a:r>
              <a:rPr lang="es-ES" dirty="0"/>
              <a:t>, informe de </a:t>
            </a:r>
            <a:r>
              <a:rPr lang="es-ES" dirty="0" err="1"/>
              <a:t>compatibilitat</a:t>
            </a:r>
            <a:r>
              <a:rPr lang="es-ES" dirty="0"/>
              <a:t> urbanística, </a:t>
            </a:r>
            <a:r>
              <a:rPr lang="es-ES" dirty="0" err="1"/>
              <a:t>documentació</a:t>
            </a:r>
            <a:r>
              <a:rPr lang="es-ES" dirty="0"/>
              <a:t> </a:t>
            </a:r>
            <a:r>
              <a:rPr lang="es-ES" dirty="0" err="1"/>
              <a:t>necessària</a:t>
            </a:r>
            <a:r>
              <a:rPr lang="es-ES" dirty="0"/>
              <a:t>, </a:t>
            </a:r>
            <a:r>
              <a:rPr lang="es-ES" dirty="0" err="1"/>
              <a:t>esmenes</a:t>
            </a:r>
            <a:r>
              <a:rPr lang="es-ES" dirty="0"/>
              <a:t> a la </a:t>
            </a:r>
            <a:r>
              <a:rPr lang="es-ES" dirty="0" err="1"/>
              <a:t>sol·licitud</a:t>
            </a:r>
            <a:r>
              <a:rPr lang="es-ES" dirty="0"/>
              <a:t> </a:t>
            </a:r>
            <a:r>
              <a:rPr lang="es-ES" dirty="0" err="1"/>
              <a:t>dels</a:t>
            </a:r>
            <a:r>
              <a:rPr lang="es-ES" dirty="0"/>
              <a:t> </a:t>
            </a:r>
            <a:r>
              <a:rPr lang="es-ES" dirty="0" err="1"/>
              <a:t>certificats</a:t>
            </a:r>
            <a:r>
              <a:rPr lang="es-ES" dirty="0"/>
              <a:t> o </a:t>
            </a:r>
            <a:r>
              <a:rPr lang="es-ES" dirty="0" err="1"/>
              <a:t>dels</a:t>
            </a:r>
            <a:r>
              <a:rPr lang="es-ES" dirty="0"/>
              <a:t> informes </a:t>
            </a:r>
            <a:r>
              <a:rPr lang="es-ES" dirty="0" err="1"/>
              <a:t>urbanístics</a:t>
            </a:r>
            <a:r>
              <a:rPr lang="es-ES" dirty="0"/>
              <a:t> i termini.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1998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ORDENANÇA ORPIME</a:t>
            </a:r>
          </a:p>
        </p:txBody>
      </p:sp>
      <p:sp>
        <p:nvSpPr>
          <p:cNvPr id="13" name="Marcador de número de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es-ES" dirty="0"/>
              <a:t>TÍTOL </a:t>
            </a:r>
            <a:r>
              <a:rPr lang="es-ES" dirty="0" err="1"/>
              <a:t>iii</a:t>
            </a:r>
            <a:r>
              <a:rPr lang="es-ES" dirty="0"/>
              <a:t>: Llicències urbanístiques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1: TRAMITACIÓ 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189107"/>
            <a:ext cx="3657600" cy="2031816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rtl="0"/>
            <a:r>
              <a:rPr lang="es-ES" dirty="0" err="1"/>
              <a:t>Procediment</a:t>
            </a:r>
            <a:r>
              <a:rPr lang="es-ES" dirty="0"/>
              <a:t>, </a:t>
            </a:r>
            <a:r>
              <a:rPr lang="es-ES" dirty="0" err="1"/>
              <a:t>preparació</a:t>
            </a:r>
            <a:r>
              <a:rPr lang="es-ES" dirty="0"/>
              <a:t>, </a:t>
            </a:r>
            <a:r>
              <a:rPr lang="es-ES" dirty="0" err="1"/>
              <a:t>sol·licitud</a:t>
            </a:r>
            <a:r>
              <a:rPr lang="es-ES" dirty="0"/>
              <a:t>, esmena, </a:t>
            </a:r>
            <a:r>
              <a:rPr lang="es-ES" dirty="0" err="1"/>
              <a:t>determinació</a:t>
            </a:r>
            <a:r>
              <a:rPr lang="es-ES" dirty="0"/>
              <a:t> </a:t>
            </a:r>
            <a:r>
              <a:rPr lang="es-ES" dirty="0" err="1"/>
              <a:t>règim</a:t>
            </a:r>
            <a:r>
              <a:rPr lang="es-ES" dirty="0"/>
              <a:t>, </a:t>
            </a:r>
            <a:r>
              <a:rPr lang="es-ES" dirty="0" err="1"/>
              <a:t>verificació</a:t>
            </a:r>
            <a:r>
              <a:rPr lang="es-ES" dirty="0"/>
              <a:t> formal, informes </a:t>
            </a:r>
            <a:r>
              <a:rPr lang="es-ES" dirty="0" err="1"/>
              <a:t>preceptius</a:t>
            </a:r>
            <a:r>
              <a:rPr lang="es-ES" dirty="0"/>
              <a:t>, </a:t>
            </a:r>
            <a:r>
              <a:rPr lang="es-ES" dirty="0" err="1"/>
              <a:t>audiència</a:t>
            </a:r>
            <a:r>
              <a:rPr lang="es-ES" dirty="0"/>
              <a:t> </a:t>
            </a:r>
            <a:r>
              <a:rPr lang="es-ES" dirty="0" err="1"/>
              <a:t>interessats</a:t>
            </a:r>
            <a:r>
              <a:rPr lang="es-ES" dirty="0"/>
              <a:t>, </a:t>
            </a:r>
            <a:r>
              <a:rPr lang="es-ES" dirty="0" err="1"/>
              <a:t>informació</a:t>
            </a:r>
            <a:r>
              <a:rPr lang="es-ES" dirty="0"/>
              <a:t> pública, proposta de </a:t>
            </a:r>
            <a:r>
              <a:rPr lang="es-ES" dirty="0" err="1"/>
              <a:t>resolució</a:t>
            </a:r>
            <a:r>
              <a:rPr lang="es-ES" dirty="0"/>
              <a:t>, </a:t>
            </a:r>
            <a:r>
              <a:rPr lang="es-ES" dirty="0" err="1"/>
              <a:t>resolució</a:t>
            </a:r>
            <a:r>
              <a:rPr lang="es-ES" dirty="0"/>
              <a:t>, termini per </a:t>
            </a:r>
            <a:r>
              <a:rPr lang="es-ES" dirty="0" err="1"/>
              <a:t>resoldre</a:t>
            </a:r>
            <a:r>
              <a:rPr lang="es-ES" dirty="0"/>
              <a:t>, </a:t>
            </a:r>
            <a:r>
              <a:rPr lang="es-ES" dirty="0" err="1"/>
              <a:t>condicions</a:t>
            </a:r>
            <a:r>
              <a:rPr lang="es-ES" dirty="0"/>
              <a:t>, </a:t>
            </a:r>
            <a:r>
              <a:rPr lang="es-ES" dirty="0" err="1"/>
              <a:t>procediment</a:t>
            </a:r>
            <a:r>
              <a:rPr lang="es-ES" dirty="0"/>
              <a:t> de </a:t>
            </a:r>
            <a:r>
              <a:rPr lang="es-ES" dirty="0" err="1"/>
              <a:t>cessió</a:t>
            </a:r>
            <a:r>
              <a:rPr lang="es-ES" dirty="0"/>
              <a:t>, </a:t>
            </a:r>
            <a:r>
              <a:rPr lang="es-ES" dirty="0" err="1"/>
              <a:t>concreció</a:t>
            </a:r>
            <a:r>
              <a:rPr lang="es-ES" dirty="0"/>
              <a:t> de </a:t>
            </a:r>
            <a:r>
              <a:rPr lang="es-ES" dirty="0" err="1"/>
              <a:t>volums</a:t>
            </a:r>
            <a:r>
              <a:rPr lang="es-ES" dirty="0"/>
              <a:t>, </a:t>
            </a:r>
            <a:r>
              <a:rPr lang="es-ES" dirty="0" err="1"/>
              <a:t>actuacions</a:t>
            </a:r>
            <a:r>
              <a:rPr lang="es-ES" dirty="0"/>
              <a:t> en </a:t>
            </a:r>
            <a:r>
              <a:rPr lang="es-ES" dirty="0" err="1"/>
              <a:t>sòl</a:t>
            </a:r>
            <a:r>
              <a:rPr lang="es-ES" dirty="0"/>
              <a:t> no </a:t>
            </a:r>
            <a:r>
              <a:rPr lang="es-ES" dirty="0" err="1"/>
              <a:t>urbanitzable</a:t>
            </a:r>
            <a:r>
              <a:rPr lang="es-ES" dirty="0"/>
              <a:t> o SUND.</a:t>
            </a:r>
          </a:p>
        </p:txBody>
      </p:sp>
      <p:sp>
        <p:nvSpPr>
          <p:cNvPr id="17" name="Marcador de texto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9312" y="4365306"/>
            <a:ext cx="3657600" cy="759013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2: LLICÈNCIA D’OBRES I CANVI ÚS</a:t>
            </a:r>
          </a:p>
        </p:txBody>
      </p:sp>
      <p:sp>
        <p:nvSpPr>
          <p:cNvPr id="16" name="Marcador de texto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9264" y="4953086"/>
            <a:ext cx="3657600" cy="1272349"/>
          </a:xfrm>
        </p:spPr>
        <p:txBody>
          <a:bodyPr rtlCol="0">
            <a:normAutofit/>
          </a:bodyPr>
          <a:lstStyle/>
          <a:p>
            <a:pPr rtl="0"/>
            <a:r>
              <a:rPr lang="es-ES" sz="1200" dirty="0" err="1"/>
              <a:t>Àmbit</a:t>
            </a:r>
            <a:r>
              <a:rPr lang="es-ES" sz="1200" dirty="0"/>
              <a:t> </a:t>
            </a:r>
            <a:r>
              <a:rPr lang="es-ES" sz="1200" dirty="0" err="1"/>
              <a:t>d’aplicació</a:t>
            </a:r>
            <a:r>
              <a:rPr lang="es-ES" sz="1200" dirty="0"/>
              <a:t>, </a:t>
            </a:r>
            <a:r>
              <a:rPr lang="es-ES" sz="1200" dirty="0" err="1"/>
              <a:t>tramitació</a:t>
            </a:r>
            <a:r>
              <a:rPr lang="es-ES" sz="1200" dirty="0"/>
              <a:t>, llicències obres per </a:t>
            </a:r>
            <a:r>
              <a:rPr lang="es-ES" sz="1200" dirty="0" err="1"/>
              <a:t>activitats</a:t>
            </a:r>
            <a:r>
              <a:rPr lang="es-ES" sz="1200" dirty="0"/>
              <a:t> </a:t>
            </a:r>
            <a:r>
              <a:rPr lang="es-ES" sz="1200" dirty="0" err="1"/>
              <a:t>sotmeses</a:t>
            </a:r>
            <a:r>
              <a:rPr lang="es-ES" sz="1200" dirty="0"/>
              <a:t> a llicència ambiental, llicència obres per </a:t>
            </a:r>
            <a:r>
              <a:rPr lang="es-ES" sz="1200" dirty="0" err="1"/>
              <a:t>activitats</a:t>
            </a:r>
            <a:r>
              <a:rPr lang="es-ES" sz="1200" dirty="0"/>
              <a:t> </a:t>
            </a:r>
            <a:r>
              <a:rPr lang="es-ES" sz="1200" dirty="0" err="1"/>
              <a:t>sotmeses</a:t>
            </a:r>
            <a:r>
              <a:rPr lang="es-ES" sz="1200" dirty="0"/>
              <a:t> a </a:t>
            </a:r>
            <a:r>
              <a:rPr lang="es-ES" sz="1200" dirty="0" err="1"/>
              <a:t>comunicació</a:t>
            </a:r>
            <a:r>
              <a:rPr lang="es-ES" sz="1200" dirty="0"/>
              <a:t> ambiental</a:t>
            </a:r>
          </a:p>
        </p:txBody>
      </p:sp>
      <p:sp>
        <p:nvSpPr>
          <p:cNvPr id="43" name="Marcador de texto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948036" y="1821603"/>
            <a:ext cx="3657600" cy="375700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3: LLICÈNCIA DH</a:t>
            </a:r>
          </a:p>
        </p:txBody>
      </p:sp>
      <p:sp>
        <p:nvSpPr>
          <p:cNvPr id="54" name="Marcador de texto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919972" y="2371255"/>
            <a:ext cx="3657600" cy="631958"/>
          </a:xfrm>
        </p:spPr>
        <p:txBody>
          <a:bodyPr rtlCol="0">
            <a:normAutofit/>
          </a:bodyPr>
          <a:lstStyle/>
          <a:p>
            <a:pPr rtl="0"/>
            <a:r>
              <a:rPr lang="es-ES" sz="1200" dirty="0" err="1"/>
              <a:t>Àmbit</a:t>
            </a:r>
            <a:r>
              <a:rPr lang="es-ES" sz="1200" dirty="0"/>
              <a:t> </a:t>
            </a:r>
            <a:r>
              <a:rPr lang="es-ES" sz="1200" dirty="0" err="1"/>
              <a:t>d’aplicació</a:t>
            </a:r>
            <a:r>
              <a:rPr lang="es-ES" sz="1200" dirty="0"/>
              <a:t> i </a:t>
            </a:r>
            <a:r>
              <a:rPr lang="es-ES" sz="1200" dirty="0" err="1"/>
              <a:t>tramitació</a:t>
            </a:r>
            <a:r>
              <a:rPr lang="es-ES" sz="1200" dirty="0"/>
              <a:t> </a:t>
            </a:r>
          </a:p>
        </p:txBody>
      </p:sp>
      <p:sp>
        <p:nvSpPr>
          <p:cNvPr id="19" name="Marcador de texto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3039472"/>
            <a:ext cx="3657600" cy="822961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4: LLICÈNCIA 1ª OCUPACIÓ PARCIAL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19972" y="3832001"/>
            <a:ext cx="3657600" cy="631958"/>
          </a:xfrm>
        </p:spPr>
        <p:txBody>
          <a:bodyPr rtlCol="0">
            <a:normAutofit/>
          </a:bodyPr>
          <a:lstStyle/>
          <a:p>
            <a:pPr rtl="0"/>
            <a:r>
              <a:rPr lang="es-ES" sz="1200" dirty="0" err="1"/>
              <a:t>Àmbit</a:t>
            </a:r>
            <a:r>
              <a:rPr lang="es-ES" sz="1200" dirty="0"/>
              <a:t> </a:t>
            </a:r>
            <a:r>
              <a:rPr lang="es-ES" sz="1200" dirty="0" err="1"/>
              <a:t>d’aplicació</a:t>
            </a:r>
            <a:r>
              <a:rPr lang="es-ES" sz="1200" dirty="0"/>
              <a:t>, </a:t>
            </a:r>
            <a:r>
              <a:rPr lang="es-ES" sz="1200" dirty="0" err="1"/>
              <a:t>tramitació</a:t>
            </a:r>
            <a:r>
              <a:rPr lang="es-ES" sz="1200" dirty="0"/>
              <a:t>, </a:t>
            </a:r>
            <a:r>
              <a:rPr lang="es-ES" sz="1200" dirty="0" err="1"/>
              <a:t>requisits</a:t>
            </a:r>
            <a:r>
              <a:rPr lang="es-ES" sz="1200" dirty="0"/>
              <a:t>, </a:t>
            </a:r>
          </a:p>
        </p:txBody>
      </p:sp>
      <p:sp>
        <p:nvSpPr>
          <p:cNvPr id="21" name="Marcador de texto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4654963"/>
            <a:ext cx="4070704" cy="759013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5: FISCALITZACIÓ PRÈVIA DE LA DIVISIÓ TERRENYS</a:t>
            </a:r>
          </a:p>
        </p:txBody>
      </p:sp>
      <p:sp>
        <p:nvSpPr>
          <p:cNvPr id="82" name="Marcador de texto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5" y="5497131"/>
            <a:ext cx="3832709" cy="822960"/>
          </a:xfrm>
        </p:spPr>
        <p:txBody>
          <a:bodyPr rtlCol="0">
            <a:normAutofit fontScale="85000" lnSpcReduction="10000"/>
          </a:bodyPr>
          <a:lstStyle/>
          <a:p>
            <a:pPr rtl="0"/>
            <a:r>
              <a:rPr lang="es-ES" sz="1200" dirty="0" err="1"/>
              <a:t>Actes</a:t>
            </a:r>
            <a:r>
              <a:rPr lang="es-ES" sz="1200" dirty="0"/>
              <a:t> de </a:t>
            </a:r>
            <a:r>
              <a:rPr lang="es-ES" sz="1200" dirty="0" err="1"/>
              <a:t>divisió</a:t>
            </a:r>
            <a:r>
              <a:rPr lang="es-ES" sz="1200" dirty="0"/>
              <a:t> de </a:t>
            </a:r>
            <a:r>
              <a:rPr lang="es-ES" sz="1200" dirty="0" err="1"/>
              <a:t>terrenys</a:t>
            </a:r>
            <a:r>
              <a:rPr lang="es-ES" sz="1200" dirty="0"/>
              <a:t> i </a:t>
            </a:r>
            <a:r>
              <a:rPr lang="es-ES" sz="1200" dirty="0" err="1"/>
              <a:t>segregació</a:t>
            </a:r>
            <a:r>
              <a:rPr lang="es-ES" sz="1200" dirty="0"/>
              <a:t> </a:t>
            </a:r>
            <a:r>
              <a:rPr lang="es-ES" sz="1200" dirty="0" err="1"/>
              <a:t>subjectes</a:t>
            </a:r>
            <a:r>
              <a:rPr lang="es-ES" sz="1200" dirty="0"/>
              <a:t> a </a:t>
            </a:r>
            <a:r>
              <a:rPr lang="es-ES" sz="1200" dirty="0" err="1"/>
              <a:t>fiscalització</a:t>
            </a:r>
            <a:r>
              <a:rPr lang="es-ES" sz="1200" dirty="0"/>
              <a:t>, llicència de </a:t>
            </a:r>
            <a:r>
              <a:rPr lang="es-ES" sz="1200" dirty="0" err="1"/>
              <a:t>parcel·lació</a:t>
            </a:r>
            <a:r>
              <a:rPr lang="es-ES" sz="1200" dirty="0"/>
              <a:t>, </a:t>
            </a:r>
            <a:r>
              <a:rPr lang="es-ES" sz="1200" dirty="0" err="1"/>
              <a:t>declaració</a:t>
            </a:r>
            <a:r>
              <a:rPr lang="es-ES" sz="1200" dirty="0"/>
              <a:t> </a:t>
            </a:r>
            <a:r>
              <a:rPr lang="es-ES" sz="1200" dirty="0" err="1"/>
              <a:t>d’innecessarietat</a:t>
            </a:r>
            <a:r>
              <a:rPr lang="es-ES" sz="1200" dirty="0"/>
              <a:t>, </a:t>
            </a:r>
            <a:r>
              <a:rPr lang="es-ES" sz="1200" dirty="0" err="1"/>
              <a:t>tramitació</a:t>
            </a:r>
            <a:r>
              <a:rPr lang="es-ES" sz="1200" dirty="0"/>
              <a:t>, </a:t>
            </a:r>
            <a:r>
              <a:rPr lang="es-ES" sz="1200" dirty="0" err="1"/>
              <a:t>Indivisibilitat</a:t>
            </a:r>
            <a:endParaRPr lang="es-ES" sz="1200" dirty="0"/>
          </a:p>
        </p:txBody>
      </p:sp>
      <p:sp>
        <p:nvSpPr>
          <p:cNvPr id="55" name="Marcador de fecha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56" name="Marcador de pie de página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ORPIME</a:t>
            </a:r>
          </a:p>
        </p:txBody>
      </p:sp>
      <p:sp>
        <p:nvSpPr>
          <p:cNvPr id="148" name="Marcador de número de diapositiva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431016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 rtlCol="0"/>
          <a:lstStyle/>
          <a:p>
            <a:pPr rtl="0"/>
            <a:r>
              <a:rPr lang="es-ES" dirty="0"/>
              <a:t>TÍTOL </a:t>
            </a:r>
            <a:r>
              <a:rPr lang="es-ES" dirty="0" err="1"/>
              <a:t>iv</a:t>
            </a:r>
            <a:r>
              <a:rPr lang="es-ES" dirty="0"/>
              <a:t>: COMUNICACIONS PRÈVIES</a:t>
            </a:r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 rtlCol="0"/>
          <a:lstStyle/>
          <a:p>
            <a:pPr rtl="0"/>
            <a:r>
              <a:rPr lang="es-ES" sz="1600" b="1" dirty="0"/>
              <a:t>CAPÍTOL 1: DISPOSICIONS GENERALS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4862" y="2282238"/>
            <a:ext cx="4114800" cy="1143392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Definició</a:t>
            </a:r>
            <a:r>
              <a:rPr lang="es-ES" dirty="0"/>
              <a:t>, </a:t>
            </a:r>
            <a:r>
              <a:rPr lang="es-ES" dirty="0" err="1"/>
              <a:t>model</a:t>
            </a:r>
            <a:r>
              <a:rPr lang="es-ES" dirty="0"/>
              <a:t> </a:t>
            </a:r>
            <a:r>
              <a:rPr lang="es-ES" dirty="0" err="1"/>
              <a:t>normalitzat</a:t>
            </a:r>
            <a:r>
              <a:rPr lang="es-ES" dirty="0"/>
              <a:t>, </a:t>
            </a:r>
            <a:r>
              <a:rPr lang="es-ES" dirty="0" err="1"/>
              <a:t>acreditació</a:t>
            </a:r>
            <a:r>
              <a:rPr lang="es-ES" dirty="0"/>
              <a:t>, </a:t>
            </a:r>
            <a:r>
              <a:rPr lang="es-ES" dirty="0" err="1"/>
              <a:t>validesa</a:t>
            </a:r>
            <a:r>
              <a:rPr lang="es-ES" dirty="0"/>
              <a:t> i </a:t>
            </a:r>
            <a:r>
              <a:rPr lang="es-ES" dirty="0" err="1"/>
              <a:t>verificació</a:t>
            </a:r>
            <a:r>
              <a:rPr lang="es-ES" dirty="0"/>
              <a:t> formal, inexactitud, </a:t>
            </a:r>
            <a:r>
              <a:rPr lang="es-ES" dirty="0" err="1"/>
              <a:t>falsedat</a:t>
            </a:r>
            <a:r>
              <a:rPr lang="es-ES" dirty="0"/>
              <a:t> o </a:t>
            </a:r>
            <a:r>
              <a:rPr lang="es-ES" dirty="0" err="1"/>
              <a:t>omissió</a:t>
            </a:r>
            <a:r>
              <a:rPr lang="es-ES" dirty="0"/>
              <a:t> de dades </a:t>
            </a:r>
            <a:r>
              <a:rPr lang="es-ES" dirty="0" err="1"/>
              <a:t>essencials</a:t>
            </a:r>
            <a:r>
              <a:rPr lang="es-ES" dirty="0"/>
              <a:t> o no </a:t>
            </a:r>
            <a:r>
              <a:rPr lang="es-ES" dirty="0" err="1"/>
              <a:t>essencials</a:t>
            </a:r>
            <a:endParaRPr lang="es-ES" dirty="0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425630"/>
            <a:ext cx="4112827" cy="647605"/>
          </a:xfrm>
        </p:spPr>
        <p:txBody>
          <a:bodyPr rtlCol="0"/>
          <a:lstStyle/>
          <a:p>
            <a:pPr rtl="0"/>
            <a:r>
              <a:rPr lang="es-ES" sz="1600" b="1" dirty="0"/>
              <a:t>CAPÍTOL 2: CP PER OBRES I CANVIS D’ÚS NO RESIDENCIAL</a:t>
            </a:r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4073235"/>
            <a:ext cx="4114800" cy="869557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Àmbit</a:t>
            </a:r>
            <a:r>
              <a:rPr lang="es-ES" dirty="0"/>
              <a:t> </a:t>
            </a:r>
            <a:r>
              <a:rPr lang="es-ES" dirty="0" err="1"/>
              <a:t>d’aplicació</a:t>
            </a:r>
            <a:r>
              <a:rPr lang="es-ES" dirty="0"/>
              <a:t> – ap. B) </a:t>
            </a:r>
            <a:r>
              <a:rPr lang="es-ES" dirty="0" err="1"/>
              <a:t>annex</a:t>
            </a:r>
            <a:r>
              <a:rPr lang="es-ES" dirty="0"/>
              <a:t> 3 , </a:t>
            </a:r>
            <a:r>
              <a:rPr lang="es-ES" dirty="0" err="1"/>
              <a:t>actes</a:t>
            </a:r>
            <a:r>
              <a:rPr lang="es-ES" dirty="0"/>
              <a:t> </a:t>
            </a:r>
            <a:r>
              <a:rPr lang="es-ES" dirty="0" err="1"/>
              <a:t>amb</a:t>
            </a:r>
            <a:r>
              <a:rPr lang="es-ES" dirty="0"/>
              <a:t> </a:t>
            </a:r>
            <a:r>
              <a:rPr lang="es-ES" dirty="0" err="1"/>
              <a:t>intervenció</a:t>
            </a:r>
            <a:r>
              <a:rPr lang="es-ES" dirty="0"/>
              <a:t> de </a:t>
            </a:r>
            <a:r>
              <a:rPr lang="es-ES" dirty="0" err="1"/>
              <a:t>tècnic</a:t>
            </a:r>
            <a:r>
              <a:rPr lang="es-ES" dirty="0"/>
              <a:t> </a:t>
            </a:r>
            <a:r>
              <a:rPr lang="es-ES" dirty="0" err="1"/>
              <a:t>ap.B.I</a:t>
            </a:r>
            <a:r>
              <a:rPr lang="es-ES" dirty="0"/>
              <a:t>) </a:t>
            </a:r>
            <a:r>
              <a:rPr lang="es-ES" dirty="0" err="1"/>
              <a:t>annex</a:t>
            </a:r>
            <a:r>
              <a:rPr lang="es-ES" dirty="0"/>
              <a:t> 3, obres </a:t>
            </a:r>
            <a:r>
              <a:rPr lang="es-ES" dirty="0" err="1"/>
              <a:t>sense</a:t>
            </a:r>
            <a:r>
              <a:rPr lang="es-ES" dirty="0"/>
              <a:t> </a:t>
            </a:r>
            <a:r>
              <a:rPr lang="es-ES" dirty="0" err="1"/>
              <a:t>intervenció</a:t>
            </a:r>
            <a:r>
              <a:rPr lang="es-ES" dirty="0"/>
              <a:t> de </a:t>
            </a:r>
            <a:r>
              <a:rPr lang="es-ES" dirty="0" err="1"/>
              <a:t>tècnic</a:t>
            </a:r>
            <a:r>
              <a:rPr lang="es-ES" dirty="0"/>
              <a:t> ap. B.II) </a:t>
            </a:r>
            <a:r>
              <a:rPr lang="es-ES" dirty="0" err="1"/>
              <a:t>annex</a:t>
            </a:r>
            <a:r>
              <a:rPr lang="es-ES" dirty="0"/>
              <a:t> 3</a:t>
            </a:r>
          </a:p>
        </p:txBody>
      </p:sp>
      <p:sp>
        <p:nvSpPr>
          <p:cNvPr id="10" name="Marcador de texto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96000" y="1856232"/>
            <a:ext cx="4758895" cy="1143392"/>
          </a:xfrm>
        </p:spPr>
        <p:txBody>
          <a:bodyPr rtlCol="0"/>
          <a:lstStyle/>
          <a:p>
            <a:pPr rtl="0"/>
            <a:r>
              <a:rPr lang="es-ES" sz="1600" b="1" dirty="0"/>
              <a:t>CAPÍTOL 3: CP DE PRIMERA UTILITZACIÓ I OCUPACIÓ DELS EDIFICIS I LES CONSTRUCCIONS</a:t>
            </a:r>
          </a:p>
        </p:txBody>
      </p:sp>
      <p:sp>
        <p:nvSpPr>
          <p:cNvPr id="9" name="Marcador de texto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206836" y="2927927"/>
            <a:ext cx="4219367" cy="1758063"/>
          </a:xfrm>
        </p:spPr>
        <p:txBody>
          <a:bodyPr rtlCol="0">
            <a:normAutofit/>
          </a:bodyPr>
          <a:lstStyle/>
          <a:p>
            <a:pPr rtl="0"/>
            <a:r>
              <a:rPr lang="es-ES" dirty="0" err="1"/>
              <a:t>Àmbit</a:t>
            </a:r>
            <a:r>
              <a:rPr lang="es-ES" dirty="0"/>
              <a:t> </a:t>
            </a:r>
            <a:r>
              <a:rPr lang="es-ES" dirty="0" err="1"/>
              <a:t>d’aplicació</a:t>
            </a:r>
            <a:r>
              <a:rPr lang="es-ES" dirty="0"/>
              <a:t> – </a:t>
            </a:r>
            <a:r>
              <a:rPr lang="es-ES" dirty="0" err="1"/>
              <a:t>annex</a:t>
            </a:r>
            <a:r>
              <a:rPr lang="es-ES" dirty="0"/>
              <a:t> 3 ap. B, </a:t>
            </a:r>
            <a:r>
              <a:rPr lang="es-ES" dirty="0" err="1"/>
              <a:t>tramitació</a:t>
            </a:r>
            <a:r>
              <a:rPr lang="es-ES" dirty="0"/>
              <a:t>, </a:t>
            </a:r>
            <a:r>
              <a:rPr lang="es-ES" dirty="0" err="1"/>
              <a:t>requisits</a:t>
            </a:r>
            <a:endParaRPr lang="es-ES" dirty="0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1998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ORDENANÇA ORPIME</a:t>
            </a:r>
          </a:p>
        </p:txBody>
      </p:sp>
      <p:sp>
        <p:nvSpPr>
          <p:cNvPr id="13" name="Marcador de número de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34532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rtlCol="0">
            <a:normAutofit/>
          </a:bodyPr>
          <a:lstStyle/>
          <a:p>
            <a:pPr rtl="0"/>
            <a:r>
              <a:rPr lang="es-ES" dirty="0"/>
              <a:t>TÍTOL v: ALTRES DISPOSICIONS</a:t>
            </a:r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41248" y="1692431"/>
            <a:ext cx="3657600" cy="624884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1: NORMES PER EXECUCIÓ D’OBRES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41248" y="2487847"/>
            <a:ext cx="3657600" cy="1778774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es-ES" dirty="0" err="1"/>
              <a:t>Deures</a:t>
            </a:r>
            <a:r>
              <a:rPr lang="es-ES" dirty="0"/>
              <a:t> de les persones </a:t>
            </a:r>
            <a:r>
              <a:rPr lang="es-ES" dirty="0" err="1"/>
              <a:t>titulars</a:t>
            </a:r>
            <a:r>
              <a:rPr lang="es-ES" dirty="0"/>
              <a:t>, </a:t>
            </a:r>
            <a:r>
              <a:rPr lang="es-ES" dirty="0" err="1"/>
              <a:t>inici</a:t>
            </a:r>
            <a:r>
              <a:rPr lang="es-ES" dirty="0"/>
              <a:t> i </a:t>
            </a:r>
            <a:r>
              <a:rPr lang="es-ES" dirty="0" err="1"/>
              <a:t>finalització</a:t>
            </a:r>
            <a:r>
              <a:rPr lang="es-ES" dirty="0"/>
              <a:t> de les obres, </a:t>
            </a:r>
            <a:r>
              <a:rPr lang="es-ES" dirty="0" err="1"/>
              <a:t>suspensió</a:t>
            </a:r>
            <a:r>
              <a:rPr lang="es-ES" dirty="0"/>
              <a:t> d’obres en </a:t>
            </a:r>
            <a:r>
              <a:rPr lang="es-ES" dirty="0" err="1"/>
              <a:t>curs</a:t>
            </a:r>
            <a:r>
              <a:rPr lang="es-ES" dirty="0"/>
              <a:t>, </a:t>
            </a:r>
            <a:r>
              <a:rPr lang="es-ES" dirty="0" err="1"/>
              <a:t>suspensió</a:t>
            </a:r>
            <a:r>
              <a:rPr lang="es-ES" dirty="0"/>
              <a:t> per restes </a:t>
            </a:r>
            <a:r>
              <a:rPr lang="es-ES" dirty="0" err="1"/>
              <a:t>arqueològiques</a:t>
            </a:r>
            <a:r>
              <a:rPr lang="es-ES" dirty="0"/>
              <a:t>, </a:t>
            </a:r>
            <a:r>
              <a:rPr lang="es-ES" dirty="0" err="1"/>
              <a:t>modificació</a:t>
            </a:r>
            <a:r>
              <a:rPr lang="es-ES" dirty="0"/>
              <a:t> </a:t>
            </a:r>
            <a:r>
              <a:rPr lang="es-ES" dirty="0" err="1"/>
              <a:t>dels</a:t>
            </a:r>
            <a:r>
              <a:rPr lang="es-ES" dirty="0"/>
              <a:t> </a:t>
            </a:r>
            <a:r>
              <a:rPr lang="es-ES" dirty="0" err="1"/>
              <a:t>agents</a:t>
            </a:r>
            <a:r>
              <a:rPr lang="es-ES" dirty="0"/>
              <a:t> que </a:t>
            </a:r>
            <a:r>
              <a:rPr lang="es-ES" dirty="0" err="1"/>
              <a:t>intervenen</a:t>
            </a:r>
            <a:r>
              <a:rPr lang="es-ES" dirty="0"/>
              <a:t> en </a:t>
            </a:r>
            <a:r>
              <a:rPr lang="es-ES" dirty="0" err="1"/>
              <a:t>l’edificació</a:t>
            </a:r>
            <a:r>
              <a:rPr lang="es-ES" dirty="0"/>
              <a:t>, </a:t>
            </a:r>
            <a:r>
              <a:rPr lang="es-ES" dirty="0" err="1"/>
              <a:t>condicions</a:t>
            </a:r>
            <a:r>
              <a:rPr lang="es-ES" dirty="0"/>
              <a:t> per </a:t>
            </a:r>
            <a:r>
              <a:rPr lang="es-ES" dirty="0" err="1"/>
              <a:t>ocupacíó</a:t>
            </a:r>
            <a:r>
              <a:rPr lang="es-ES" dirty="0"/>
              <a:t> de </a:t>
            </a:r>
            <a:r>
              <a:rPr lang="es-ES" dirty="0" err="1"/>
              <a:t>via</a:t>
            </a:r>
            <a:r>
              <a:rPr lang="es-ES" dirty="0"/>
              <a:t> pública</a:t>
            </a:r>
          </a:p>
        </p:txBody>
      </p:sp>
      <p:sp>
        <p:nvSpPr>
          <p:cNvPr id="19" name="Marcador de texto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624884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2: INTERVENCIÓ EN SUPÒSITS D’URGÈNCIA</a:t>
            </a:r>
          </a:p>
        </p:txBody>
      </p:sp>
      <p:sp>
        <p:nvSpPr>
          <p:cNvPr id="18" name="Marcador de texto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558137"/>
            <a:ext cx="3657600" cy="622616"/>
          </a:xfrm>
        </p:spPr>
        <p:txBody>
          <a:bodyPr rtlCol="0">
            <a:normAutofit/>
          </a:bodyPr>
          <a:lstStyle/>
          <a:p>
            <a:pPr rtl="0"/>
            <a:r>
              <a:rPr lang="es-ES" sz="1200" dirty="0"/>
              <a:t>Obres </a:t>
            </a:r>
            <a:r>
              <a:rPr lang="es-ES" sz="1200" dirty="0" err="1"/>
              <a:t>d’urgencia</a:t>
            </a:r>
            <a:r>
              <a:rPr lang="es-ES" sz="1200" dirty="0"/>
              <a:t>, </a:t>
            </a:r>
          </a:p>
        </p:txBody>
      </p:sp>
      <p:sp>
        <p:nvSpPr>
          <p:cNvPr id="21" name="Marcador de texto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414657"/>
            <a:ext cx="3657600" cy="633546"/>
          </a:xfrm>
        </p:spPr>
        <p:txBody>
          <a:bodyPr rtlCol="0">
            <a:noAutofit/>
          </a:bodyPr>
          <a:lstStyle/>
          <a:p>
            <a:pPr rtl="0"/>
            <a:r>
              <a:rPr lang="es-ES" dirty="0"/>
              <a:t>CAPÍTOL 3: DISPOSICIONS SOBRE RÈGIM ECONÒMIC</a:t>
            </a:r>
          </a:p>
        </p:txBody>
      </p:sp>
      <p:sp>
        <p:nvSpPr>
          <p:cNvPr id="82" name="Marcador de texto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6" y="4266620"/>
            <a:ext cx="3657600" cy="1222279"/>
          </a:xfrm>
        </p:spPr>
        <p:txBody>
          <a:bodyPr rtlCol="0">
            <a:normAutofit/>
          </a:bodyPr>
          <a:lstStyle/>
          <a:p>
            <a:pPr rtl="0"/>
            <a:r>
              <a:rPr lang="es-ES" sz="1200" dirty="0" err="1"/>
              <a:t>Gestió</a:t>
            </a:r>
            <a:r>
              <a:rPr lang="es-ES" sz="1200" dirty="0"/>
              <a:t> </a:t>
            </a:r>
            <a:r>
              <a:rPr lang="es-ES" sz="1200" dirty="0" err="1"/>
              <a:t>dels</a:t>
            </a:r>
            <a:r>
              <a:rPr lang="es-ES" sz="1200" dirty="0"/>
              <a:t> </a:t>
            </a:r>
            <a:r>
              <a:rPr lang="es-ES" sz="1200" dirty="0" err="1"/>
              <a:t>residus</a:t>
            </a:r>
            <a:r>
              <a:rPr lang="es-ES" sz="1200" dirty="0"/>
              <a:t> de la construcción i/o </a:t>
            </a:r>
            <a:r>
              <a:rPr lang="es-ES" sz="1200" dirty="0" err="1"/>
              <a:t>demolició</a:t>
            </a:r>
            <a:endParaRPr lang="es-ES" sz="1200" dirty="0"/>
          </a:p>
        </p:txBody>
      </p:sp>
      <p:sp>
        <p:nvSpPr>
          <p:cNvPr id="55" name="Marcador de fecha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56" name="Marcador de pie de página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/>
          <a:p>
            <a:pPr rtl="0"/>
            <a:r>
              <a:rPr lang="es-ES" dirty="0" err="1"/>
              <a:t>Ordenança</a:t>
            </a:r>
            <a:r>
              <a:rPr lang="es-ES" dirty="0"/>
              <a:t> ORPIME</a:t>
            </a:r>
          </a:p>
        </p:txBody>
      </p:sp>
      <p:sp>
        <p:nvSpPr>
          <p:cNvPr id="148" name="Marcador de número de diapositiva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032940" cy="891807"/>
          </a:xfrm>
        </p:spPr>
        <p:txBody>
          <a:bodyPr rtlCol="0">
            <a:normAutofit fontScale="90000"/>
          </a:bodyPr>
          <a:lstStyle/>
          <a:p>
            <a:pPr rtl="0"/>
            <a:r>
              <a:rPr lang="es-ES" dirty="0"/>
              <a:t>TÍTOL VI: </a:t>
            </a:r>
            <a:r>
              <a:rPr lang="es-ES" dirty="0" err="1"/>
              <a:t>activitat</a:t>
            </a:r>
            <a:r>
              <a:rPr lang="es-ES" dirty="0"/>
              <a:t> inspectora municipal</a:t>
            </a:r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1856232"/>
            <a:ext cx="8658330" cy="1413061"/>
          </a:xfrm>
        </p:spPr>
        <p:txBody>
          <a:bodyPr rtlCol="0"/>
          <a:lstStyle/>
          <a:p>
            <a:pPr algn="ctr" rtl="0"/>
            <a:r>
              <a:rPr lang="es-ES" sz="1600" b="1" dirty="0" err="1"/>
              <a:t>Acció</a:t>
            </a:r>
            <a:r>
              <a:rPr lang="es-ES" sz="1600" b="1" dirty="0"/>
              <a:t> inspectora</a:t>
            </a:r>
          </a:p>
          <a:p>
            <a:pPr algn="ctr" rtl="0"/>
            <a:r>
              <a:rPr lang="es-ES" sz="1600" b="1" dirty="0"/>
              <a:t>Control </a:t>
            </a:r>
            <a:r>
              <a:rPr lang="es-ES" sz="1600" b="1" dirty="0" err="1"/>
              <a:t>durant</a:t>
            </a:r>
            <a:r>
              <a:rPr lang="es-ES" sz="1600" b="1" dirty="0"/>
              <a:t> </a:t>
            </a:r>
            <a:r>
              <a:rPr lang="es-ES" sz="1600" b="1" dirty="0" err="1"/>
              <a:t>l’execució</a:t>
            </a:r>
            <a:r>
              <a:rPr lang="es-ES" sz="1600" b="1" dirty="0"/>
              <a:t> de les obres </a:t>
            </a:r>
            <a:r>
              <a:rPr lang="es-ES" sz="1600" b="1" dirty="0" err="1"/>
              <a:t>d’edificació</a:t>
            </a:r>
            <a:endParaRPr lang="es-ES" sz="1600" b="1" dirty="0"/>
          </a:p>
          <a:p>
            <a:pPr algn="ctr" rtl="0"/>
            <a:r>
              <a:rPr lang="es-ES" sz="1600" b="1" dirty="0" err="1"/>
              <a:t>Documentació</a:t>
            </a:r>
            <a:r>
              <a:rPr lang="es-ES" sz="1600" b="1" dirty="0"/>
              <a:t> en el </a:t>
            </a:r>
            <a:r>
              <a:rPr lang="es-ES" sz="1600" b="1" dirty="0" err="1"/>
              <a:t>lloc</a:t>
            </a:r>
            <a:r>
              <a:rPr lang="es-ES" sz="1600" b="1" dirty="0"/>
              <a:t> de les obres</a:t>
            </a:r>
          </a:p>
          <a:p>
            <a:pPr algn="ctr" rtl="0"/>
            <a:r>
              <a:rPr lang="es-ES" sz="1600" b="1" dirty="0"/>
              <a:t>Pla </a:t>
            </a:r>
            <a:r>
              <a:rPr lang="es-ES" sz="1600" b="1" dirty="0" err="1"/>
              <a:t>d’inspecció</a:t>
            </a:r>
            <a:r>
              <a:rPr lang="es-ES" sz="1600" b="1" dirty="0"/>
              <a:t> urbanística municipal</a:t>
            </a:r>
          </a:p>
          <a:p>
            <a:pPr marL="285750" indent="-285750" algn="ctr" rtl="0">
              <a:buFontTx/>
              <a:buChar char="-"/>
            </a:pPr>
            <a:endParaRPr lang="es-ES" sz="1600" b="1" dirty="0"/>
          </a:p>
          <a:p>
            <a:pPr marL="285750" indent="-285750" algn="ctr" rtl="0">
              <a:buFontTx/>
              <a:buChar char="-"/>
            </a:pPr>
            <a:endParaRPr lang="es-ES" sz="1600" b="1" dirty="0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1998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ORDENANÇA ORPIME</a:t>
            </a:r>
          </a:p>
        </p:txBody>
      </p:sp>
      <p:sp>
        <p:nvSpPr>
          <p:cNvPr id="13" name="Marcador de número de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7</a:t>
            </a:fld>
            <a:endParaRPr lang="es-ES"/>
          </a:p>
        </p:txBody>
      </p:sp>
      <p:sp>
        <p:nvSpPr>
          <p:cNvPr id="12" name="Marcador de texto 7">
            <a:extLst>
              <a:ext uri="{FF2B5EF4-FFF2-40B4-BE49-F238E27FC236}">
                <a16:creationId xmlns:a16="http://schemas.microsoft.com/office/drawing/2014/main" id="{17413298-59E0-355C-14A8-8EBCF2246F0C}"/>
              </a:ext>
            </a:extLst>
          </p:cNvPr>
          <p:cNvSpPr txBox="1">
            <a:spLocks/>
          </p:cNvSpPr>
          <p:nvPr/>
        </p:nvSpPr>
        <p:spPr>
          <a:xfrm>
            <a:off x="1766835" y="3588708"/>
            <a:ext cx="8658330" cy="14130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" sz="1600" b="1" dirty="0"/>
              <a:t>DISPOSICIONS ADDICIONALS</a:t>
            </a:r>
          </a:p>
          <a:p>
            <a:pPr algn="ctr"/>
            <a:r>
              <a:rPr lang="es-ES" sz="1600" b="1" dirty="0"/>
              <a:t>DISPOSICIÓ TRANSITÒRIA</a:t>
            </a:r>
          </a:p>
          <a:p>
            <a:pPr algn="ctr"/>
            <a:r>
              <a:rPr lang="es-ES" sz="1600" b="1" dirty="0"/>
              <a:t>DISPOSICIÓ DEROGATÒRIA</a:t>
            </a:r>
          </a:p>
          <a:p>
            <a:pPr algn="ctr"/>
            <a:r>
              <a:rPr lang="es-ES" sz="1600" b="1" dirty="0"/>
              <a:t>DISPOSICIONS FINALS</a:t>
            </a:r>
          </a:p>
          <a:p>
            <a:pPr marL="285750" indent="-285750" algn="ctr">
              <a:buFontTx/>
              <a:buChar char="-"/>
            </a:pPr>
            <a:endParaRPr lang="es-ES" sz="1600" b="1" dirty="0"/>
          </a:p>
        </p:txBody>
      </p:sp>
    </p:spTree>
    <p:extLst>
      <p:ext uri="{BB962C8B-B14F-4D97-AF65-F5344CB8AC3E}">
        <p14:creationId xmlns:p14="http://schemas.microsoft.com/office/powerpoint/2010/main" val="21940219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2041742"/>
            <a:ext cx="10318690" cy="2304790"/>
          </a:xfrm>
        </p:spPr>
        <p:txBody>
          <a:bodyPr rtlCol="0"/>
          <a:lstStyle/>
          <a:p>
            <a:pPr rtl="0"/>
            <a:r>
              <a:rPr lang="es-ES" dirty="0"/>
              <a:t>Gràcies</a:t>
            </a:r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/>
          <a:p>
            <a:pPr rtl="0"/>
            <a:r>
              <a:rPr lang="es-ES" dirty="0"/>
              <a:t>31/05/2022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19980"/>
            <a:ext cx="4114800" cy="365125"/>
          </a:xfrm>
        </p:spPr>
        <p:txBody>
          <a:bodyPr rtlCol="0"/>
          <a:lstStyle/>
          <a:p>
            <a:pPr rtl="0"/>
            <a:r>
              <a:rPr lang="es-ES" dirty="0"/>
              <a:t>ORDENANÇA ORPIME</a:t>
            </a:r>
          </a:p>
        </p:txBody>
      </p:sp>
      <p:sp>
        <p:nvSpPr>
          <p:cNvPr id="13" name="Marcador de número de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s-ES" smtClean="0"/>
              <a:pPr rtl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750246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ema de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12_TF16411248_Win32" id="{5B274229-6D8A-4CDE-B5E6-3C621BFB50CF}" vid="{3FBBE3EF-B086-4F79-9F55-F2573AE756F5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{DB61A68B-E5E1-4538-9308-D87534BA2746}tf16411248_win32</Template>
  <TotalTime>217</TotalTime>
  <Words>574</Words>
  <Application>Microsoft Office PowerPoint</Application>
  <PresentationFormat>Panorámica</PresentationFormat>
  <Paragraphs>76</Paragraphs>
  <Slides>8</Slides>
  <Notes>8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8</vt:i4>
      </vt:variant>
    </vt:vector>
  </HeadingPairs>
  <TitlesOfParts>
    <vt:vector size="13" baseType="lpstr">
      <vt:lpstr>Arial</vt:lpstr>
      <vt:lpstr>Avenir Next LT Pro Light</vt:lpstr>
      <vt:lpstr>Calibri</vt:lpstr>
      <vt:lpstr>Posterama</vt:lpstr>
      <vt:lpstr>Tema de Office</vt:lpstr>
      <vt:lpstr>Ordenança reguladora dels procediments d’intervenció municipal en l’edificació i l’ús del sòl i del subsol</vt:lpstr>
      <vt:lpstr>TÍTOL i: disposicions generals</vt:lpstr>
      <vt:lpstr>TÍTOL iI: informació urbanística</vt:lpstr>
      <vt:lpstr>TÍTOL iii: Llicències urbanístiques</vt:lpstr>
      <vt:lpstr>TÍTOL iv: COMUNICACIONS PRÈVIES</vt:lpstr>
      <vt:lpstr>TÍTOL v: ALTRES DISPOSICIONS</vt:lpstr>
      <vt:lpstr>TÍTOL VI: activitat inspectora municipal</vt:lpstr>
      <vt:lpstr>Gràcies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Ordenança reguladora dels procediments d’intervenció municipal en l’edificació i l’ús del sòl i del subsol</dc:title>
  <dc:creator>García Durán, Pilar</dc:creator>
  <cp:lastModifiedBy>García Durán, Pilar</cp:lastModifiedBy>
  <cp:revision>8</cp:revision>
  <dcterms:created xsi:type="dcterms:W3CDTF">2022-05-28T10:26:45Z</dcterms:created>
  <dcterms:modified xsi:type="dcterms:W3CDTF">2022-05-31T08:42:10Z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