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323" r:id="rId3"/>
    <p:sldId id="1150" r:id="rId4"/>
    <p:sldId id="1188" r:id="rId5"/>
    <p:sldId id="1189" r:id="rId6"/>
    <p:sldId id="1190" r:id="rId7"/>
    <p:sldId id="1191" r:id="rId8"/>
    <p:sldId id="1149" r:id="rId9"/>
    <p:sldId id="1196" r:id="rId10"/>
    <p:sldId id="1194" r:id="rId11"/>
    <p:sldId id="1193" r:id="rId12"/>
    <p:sldId id="1195" r:id="rId13"/>
  </p:sldIdLst>
  <p:sldSz cx="13004800" cy="9753600"/>
  <p:notesSz cx="6797675" cy="9928225"/>
  <p:defaultTextStyle>
    <a:defPPr>
      <a:defRPr lang="ca-ES"/>
    </a:defPPr>
    <a:lvl1pPr algn="l" defTabSz="649288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1pPr>
    <a:lvl2pPr indent="457200" algn="l" defTabSz="649288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2pPr>
    <a:lvl3pPr indent="914400" algn="l" defTabSz="649288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3pPr>
    <a:lvl4pPr indent="1371600" algn="l" defTabSz="649288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4pPr>
    <a:lvl5pPr indent="1828800" algn="l" defTabSz="649288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panose="020B0604020202020204" pitchFamily="34" charset="0"/>
        <a:ea typeface="+mn-ea"/>
        <a:cs typeface="+mn-cs"/>
        <a:sym typeface="Trebuchet MS" panose="020B0603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508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F81BD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F81BD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508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4F81BD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Sense estil, quadrícula de tau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Estil amb tema 2 - èmfasi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58" d="100"/>
          <a:sy n="58" d="100"/>
        </p:scale>
        <p:origin x="1502" y="7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hape 20">
            <a:extLst>
              <a:ext uri="{FF2B5EF4-FFF2-40B4-BE49-F238E27FC236}">
                <a16:creationId xmlns:a16="http://schemas.microsoft.com/office/drawing/2014/main" id="{5D10D2E8-22E2-4B15-A822-3CBA8FF46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0243" name="Shape 21">
            <a:extLst>
              <a:ext uri="{FF2B5EF4-FFF2-40B4-BE49-F238E27FC236}">
                <a16:creationId xmlns:a16="http://schemas.microsoft.com/office/drawing/2014/main" id="{81847916-64D2-4AA2-9110-2E01349A1704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 bwMode="auto">
          <a:xfrm>
            <a:off x="906357" y="4715907"/>
            <a:ext cx="4984962" cy="44677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ca-ES" altLang="ca-ES">
              <a:sym typeface="Lucida Grande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2200">
        <a:solidFill>
          <a:schemeClr val="tx1"/>
        </a:solidFill>
        <a:latin typeface="Lucida Grande"/>
        <a:ea typeface="Lucida Grande"/>
        <a:cs typeface="Lucida Grande"/>
        <a:sym typeface="Lucida Grande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defRPr sz="2200">
        <a:solidFill>
          <a:schemeClr val="tx1"/>
        </a:solidFill>
        <a:latin typeface="Lucida Grande"/>
        <a:ea typeface="Lucida Grande"/>
        <a:cs typeface="Lucida Grande"/>
        <a:sym typeface="Lucida Grande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defRPr sz="2200">
        <a:solidFill>
          <a:schemeClr val="tx1"/>
        </a:solidFill>
        <a:latin typeface="Lucida Grande"/>
        <a:ea typeface="Lucida Grande"/>
        <a:cs typeface="Lucida Grande"/>
        <a:sym typeface="Lucida Grande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defRPr sz="2200">
        <a:solidFill>
          <a:schemeClr val="tx1"/>
        </a:solidFill>
        <a:latin typeface="Lucida Grande"/>
        <a:ea typeface="Lucida Grande"/>
        <a:cs typeface="Lucida Grande"/>
        <a:sym typeface="Lucida Grande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defRPr sz="2200">
        <a:solidFill>
          <a:schemeClr val="tx1"/>
        </a:solidFill>
        <a:latin typeface="Lucida Grande"/>
        <a:ea typeface="Lucida Grande"/>
        <a:cs typeface="Lucida Grande"/>
        <a:sym typeface="Lucida Grande"/>
      </a:defRPr>
    </a:lvl5pPr>
    <a:lvl6pPr indent="1143000" defTabSz="457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457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457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457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D3526B31-9FBD-48C6-A1DB-E53E77F9CA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466B2B2-6B30-4D66-983D-A33BF1CB02A6}" type="slidenum">
              <a:rPr lang="es-ES" altLang="ca-ES" smtClean="0"/>
              <a:pPr>
                <a:spcBef>
                  <a:spcPct val="0"/>
                </a:spcBef>
              </a:pPr>
              <a:t>2</a:t>
            </a:fld>
            <a:endParaRPr lang="es-ES" altLang="ca-E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A42F0B04-A514-4577-B4BA-E3F0BFFB83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6C3C305-37C3-46E1-8057-EA0438FFAB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8900146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Proposta</a:t>
            </a:r>
            <a:r>
              <a:rPr lang="es-ES" dirty="0"/>
              <a:t> de la Pilar… validar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5A77B-8344-4D23-A7DB-9115B49266EF}" type="slidenum">
              <a:rPr lang="es-ES" smtClean="0"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14541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A02FBF-450A-45DE-A81C-7328F08B692D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36377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/>
              <a:t>Proposta</a:t>
            </a:r>
            <a:r>
              <a:rPr lang="es-ES" dirty="0"/>
              <a:t> de la Pilar… validar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35A77B-8344-4D23-A7DB-9115B49266EF}" type="slidenum">
              <a:rPr lang="es-ES" smtClean="0"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65291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úmero de la diapositiva">
            <a:extLst>
              <a:ext uri="{FF2B5EF4-FFF2-40B4-BE49-F238E27FC236}">
                <a16:creationId xmlns:a16="http://schemas.microsoft.com/office/drawing/2014/main" id="{30959967-1AE7-45C9-B0BE-BC6116DDD2F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10BA42-7825-4A9E-9523-8DA2D7BED46D}" type="slidenum">
              <a:rPr lang="ca-ES" altLang="ca-ES"/>
              <a:pPr/>
              <a:t>‹#›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162790644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ítulo y diagrama u organigr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SmartArt"/>
          <p:cNvSpPr>
            <a:spLocks noGrp="1"/>
          </p:cNvSpPr>
          <p:nvPr>
            <p:ph type="dgm" idx="1"/>
          </p:nvPr>
        </p:nvSpPr>
        <p:spPr>
          <a:xfrm>
            <a:off x="650240" y="2275842"/>
            <a:ext cx="11704320" cy="64369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10526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F6C961DB-DB1F-4259-A4C0-9F42126A0B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0BF4B96F-67D6-40EC-96AC-01AA930FA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a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6A7EF450-9791-4F6F-B309-ABC25BE01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98744" y="8621216"/>
            <a:ext cx="3035300" cy="377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EB6DC-27C4-45C1-BAE2-E3C72C6C6D49}" type="slidenum">
              <a:rPr lang="ca-ES" altLang="es-ES"/>
              <a:pPr>
                <a:defRPr/>
              </a:pPr>
              <a:t>‹#›</a:t>
            </a:fld>
            <a:endParaRPr lang="ca-ES" altLang="es-ES"/>
          </a:p>
        </p:txBody>
      </p:sp>
    </p:spTree>
    <p:extLst>
      <p:ext uri="{BB962C8B-B14F-4D97-AF65-F5344CB8AC3E}">
        <p14:creationId xmlns:p14="http://schemas.microsoft.com/office/powerpoint/2010/main" val="5857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.png" descr="image.png">
            <a:extLst>
              <a:ext uri="{FF2B5EF4-FFF2-40B4-BE49-F238E27FC236}">
                <a16:creationId xmlns:a16="http://schemas.microsoft.com/office/drawing/2014/main" id="{7A1C4194-1F06-48B9-AF92-7D30F81D59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8823325"/>
            <a:ext cx="3684588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1027" name="Línia">
            <a:extLst>
              <a:ext uri="{FF2B5EF4-FFF2-40B4-BE49-F238E27FC236}">
                <a16:creationId xmlns:a16="http://schemas.microsoft.com/office/drawing/2014/main" id="{42CF749B-DAB4-4C3C-AE18-55F19C2917AC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013" y="8604250"/>
            <a:ext cx="122967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endParaRPr lang="ca-ES"/>
          </a:p>
        </p:txBody>
      </p:sp>
      <p:sp>
        <p:nvSpPr>
          <p:cNvPr id="1029" name="Text del títol">
            <a:extLst>
              <a:ext uri="{FF2B5EF4-FFF2-40B4-BE49-F238E27FC236}">
                <a16:creationId xmlns:a16="http://schemas.microsoft.com/office/drawing/2014/main" id="{E3098DCD-6D02-4622-B0DE-D370311CF6C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50875" y="130175"/>
            <a:ext cx="11703050" cy="214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65023" tIns="65023" rIns="65023" bIns="6502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>
                <a:sym typeface="Trebuchet MS" panose="020B0603020202020204" pitchFamily="34" charset="0"/>
              </a:rPr>
              <a:t>Text del títol</a:t>
            </a:r>
          </a:p>
        </p:txBody>
      </p:sp>
      <p:sp>
        <p:nvSpPr>
          <p:cNvPr id="1030" name="Nivell del cos u…">
            <a:extLst>
              <a:ext uri="{FF2B5EF4-FFF2-40B4-BE49-F238E27FC236}">
                <a16:creationId xmlns:a16="http://schemas.microsoft.com/office/drawing/2014/main" id="{7CD7C871-2C51-497B-A74F-06D710C6118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50875" y="2276475"/>
            <a:ext cx="11703050" cy="747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vert="horz" wrap="square" lIns="65023" tIns="65023" rIns="65023" bIns="650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a-ES" altLang="ca-ES">
                <a:sym typeface="Trebuchet MS" panose="020B0603020202020204" pitchFamily="34" charset="0"/>
              </a:rPr>
              <a:t>Nivell del cos u</a:t>
            </a:r>
          </a:p>
          <a:p>
            <a:pPr lvl="1"/>
            <a:r>
              <a:rPr lang="ca-ES" altLang="ca-ES">
                <a:sym typeface="Trebuchet MS" panose="020B0603020202020204" pitchFamily="34" charset="0"/>
              </a:rPr>
              <a:t>Nivell del cos dos</a:t>
            </a:r>
          </a:p>
          <a:p>
            <a:pPr lvl="2"/>
            <a:r>
              <a:rPr lang="ca-ES" altLang="ca-ES">
                <a:sym typeface="Trebuchet MS" panose="020B0603020202020204" pitchFamily="34" charset="0"/>
              </a:rPr>
              <a:t>Nivell del cos tres</a:t>
            </a:r>
          </a:p>
          <a:p>
            <a:pPr lvl="3"/>
            <a:r>
              <a:rPr lang="ca-ES" altLang="ca-ES">
                <a:sym typeface="Trebuchet MS" panose="020B0603020202020204" pitchFamily="34" charset="0"/>
              </a:rPr>
              <a:t>Nivell del cos quatre</a:t>
            </a:r>
          </a:p>
          <a:p>
            <a:pPr lvl="4"/>
            <a:r>
              <a:rPr lang="ca-ES" altLang="ca-ES">
                <a:sym typeface="Trebuchet MS" panose="020B0603020202020204" pitchFamily="34" charset="0"/>
              </a:rPr>
              <a:t>Nivell del cos cinc</a:t>
            </a:r>
          </a:p>
        </p:txBody>
      </p:sp>
      <p:sp>
        <p:nvSpPr>
          <p:cNvPr id="7" name="Número de la diapositiva">
            <a:extLst>
              <a:ext uri="{FF2B5EF4-FFF2-40B4-BE49-F238E27FC236}">
                <a16:creationId xmlns:a16="http://schemas.microsoft.com/office/drawing/2014/main" id="{FB9BAE66-F300-413C-8267-048C1E657541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>
          <a:xfrm>
            <a:off x="9318625" y="8637587"/>
            <a:ext cx="3035300" cy="371475"/>
          </a:xfrm>
          <a:prstGeom prst="rect">
            <a:avLst/>
          </a:prstGeom>
          <a:ln w="12700">
            <a:miter lim="400000"/>
          </a:ln>
        </p:spPr>
        <p:txBody>
          <a:bodyPr vert="horz" wrap="square" lIns="65023" tIns="65023" rIns="65023" bIns="65023" numCol="1" anchor="ctr" anchorCtr="0" compatLnSpc="1">
            <a:prstTxWarp prst="textNoShape">
              <a:avLst/>
            </a:prstTxWarp>
            <a:spAutoFit/>
          </a:bodyPr>
          <a:lstStyle>
            <a:lvl1pPr algn="r" hangingPunct="0">
              <a:defRPr sz="1600">
                <a:solidFill>
                  <a:srgbClr val="898989"/>
                </a:solidFill>
                <a:latin typeface="Trebuchet MS" panose="020B0603020202020204" pitchFamily="34" charset="0"/>
              </a:defRPr>
            </a:lvl1pPr>
          </a:lstStyle>
          <a:p>
            <a:fld id="{126BF1B5-0F93-40D6-BD1E-7595FE249389}" type="slidenum">
              <a:rPr lang="ca-ES" altLang="ca-ES"/>
              <a:pPr/>
              <a:t>‹#›</a:t>
            </a:fld>
            <a:endParaRPr lang="ca-ES" altLang="ca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ransition spd="med"/>
  <p:hf hdr="0" ftr="0" dt="0"/>
  <p:txStyles>
    <p:titleStyle>
      <a:lvl1pPr algn="ctr" defTabSz="649288" rtl="0" eaLnBrk="0" fontAlgn="base" hangingPunct="0">
        <a:spcBef>
          <a:spcPct val="0"/>
        </a:spcBef>
        <a:spcAft>
          <a:spcPct val="0"/>
        </a:spcAft>
        <a:defRPr sz="62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1pPr>
      <a:lvl2pPr algn="ctr" defTabSz="649288" rtl="0" eaLnBrk="0" fontAlgn="base" hangingPunct="0">
        <a:spcBef>
          <a:spcPct val="0"/>
        </a:spcBef>
        <a:spcAft>
          <a:spcPct val="0"/>
        </a:spcAft>
        <a:defRPr sz="62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2pPr>
      <a:lvl3pPr algn="ctr" defTabSz="649288" rtl="0" eaLnBrk="0" fontAlgn="base" hangingPunct="0">
        <a:spcBef>
          <a:spcPct val="0"/>
        </a:spcBef>
        <a:spcAft>
          <a:spcPct val="0"/>
        </a:spcAft>
        <a:defRPr sz="62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3pPr>
      <a:lvl4pPr algn="ctr" defTabSz="649288" rtl="0" eaLnBrk="0" fontAlgn="base" hangingPunct="0">
        <a:spcBef>
          <a:spcPct val="0"/>
        </a:spcBef>
        <a:spcAft>
          <a:spcPct val="0"/>
        </a:spcAft>
        <a:defRPr sz="62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4pPr>
      <a:lvl5pPr algn="ctr" defTabSz="649288" rtl="0" eaLnBrk="0" fontAlgn="base" hangingPunct="0">
        <a:spcBef>
          <a:spcPct val="0"/>
        </a:spcBef>
        <a:spcAft>
          <a:spcPct val="0"/>
        </a:spcAft>
        <a:defRPr sz="62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5pPr>
      <a:lvl6pPr marL="0" marR="0" indent="1143000" algn="ct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1371600" algn="ct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1600200" algn="ct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1828800" algn="ct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9pPr>
    </p:titleStyle>
    <p:bodyStyle>
      <a:lvl1pPr marL="469900" indent="-469900" algn="l" defTabSz="649288" rtl="0" eaLnBrk="0" fontAlgn="base" hangingPunct="0"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»"/>
        <a:defRPr sz="44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1pPr>
      <a:lvl2pPr marL="904875" indent="-447675" algn="l" defTabSz="649288" rtl="0" eaLnBrk="0" fontAlgn="base" hangingPunct="0"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»"/>
        <a:defRPr sz="44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2pPr>
      <a:lvl3pPr marL="1333500" indent="-419100" algn="l" defTabSz="649288" rtl="0" eaLnBrk="0" fontAlgn="base" hangingPunct="0"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»"/>
        <a:defRPr sz="44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3pPr>
      <a:lvl4pPr marL="1873250" indent="-501650" algn="l" defTabSz="649288" rtl="0" eaLnBrk="0" fontAlgn="base" hangingPunct="0"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»"/>
        <a:defRPr sz="44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4pPr>
      <a:lvl5pPr marL="2387600" indent="-558800" algn="l" defTabSz="649288" rtl="0" eaLnBrk="0" fontAlgn="base" hangingPunct="0"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»"/>
        <a:defRPr sz="4400">
          <a:solidFill>
            <a:srgbClr val="000000"/>
          </a:solidFill>
          <a:latin typeface="+mn-lt"/>
          <a:ea typeface="+mn-ea"/>
          <a:cs typeface="+mn-cs"/>
          <a:sym typeface="Trebuchet MS" panose="020B0603020202020204" pitchFamily="34" charset="0"/>
        </a:defRPr>
      </a:lvl5pPr>
      <a:lvl6pPr marL="2844800" marR="0" indent="-558800" algn="l" defTabSz="650240" latinLnBrk="0">
        <a:lnSpc>
          <a:spcPct val="10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»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6pPr>
      <a:lvl7pPr marL="3302000" marR="0" indent="-558800" algn="l" defTabSz="650240" latinLnBrk="0">
        <a:lnSpc>
          <a:spcPct val="10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»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7pPr>
      <a:lvl8pPr marL="3759200" marR="0" indent="-558800" algn="l" defTabSz="650240" latinLnBrk="0">
        <a:lnSpc>
          <a:spcPct val="10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»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8pPr>
      <a:lvl9pPr marL="4216400" marR="0" indent="-558800" algn="l" defTabSz="650240" latinLnBrk="0">
        <a:lnSpc>
          <a:spcPct val="10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»"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Trebuchet MS"/>
        </a:defRPr>
      </a:lvl9pPr>
    </p:bodyStyle>
    <p:otherStyle>
      <a:lvl1pPr marL="0" marR="0" indent="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2286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4572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6858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9144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11430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13716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16002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1828800" algn="r" defTabSz="65024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Proposta  de col·laboració">
            <a:extLst>
              <a:ext uri="{FF2B5EF4-FFF2-40B4-BE49-F238E27FC236}">
                <a16:creationId xmlns:a16="http://schemas.microsoft.com/office/drawing/2014/main" id="{60A3BE8C-D6BF-4BAD-905E-7BF3525F45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61840" y="3526646"/>
            <a:ext cx="10441160" cy="3116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algn="ctr"/>
            <a:r>
              <a:rPr lang="ca-ES" altLang="ca-ES" sz="7900" dirty="0">
                <a:latin typeface="Helvetica Neue LT Pro 85 Heavy"/>
                <a:ea typeface="Helvetica Neue LT Pro 85 Heavy"/>
                <a:cs typeface="Helvetica Neue LT Pro 85 Heavy"/>
                <a:sym typeface="Helvetica Neue LT Pro 85 Heavy"/>
              </a:rPr>
              <a:t>Organigrama</a:t>
            </a:r>
          </a:p>
          <a:p>
            <a:pPr algn="ctr"/>
            <a:endParaRPr lang="ca-ES" altLang="ca-ES" sz="7900" dirty="0">
              <a:latin typeface="Helvetica Neue LT Pro 85 Heavy"/>
              <a:ea typeface="Helvetica Neue LT Pro 85 Heavy"/>
              <a:cs typeface="Helvetica Neue LT Pro 85 Heavy"/>
              <a:sym typeface="Helvetica Neue LT Pro 85 Heavy"/>
            </a:endParaRPr>
          </a:p>
          <a:p>
            <a:pPr algn="ctr"/>
            <a:r>
              <a:rPr lang="ca-ES" altLang="ca-ES" sz="3600" dirty="0">
                <a:latin typeface="Helvetica Neue LT Pro 85 Heavy"/>
                <a:ea typeface="Helvetica Neue LT Pro 85 Heavy"/>
                <a:cs typeface="Helvetica Neue LT Pro 85 Heavy"/>
                <a:sym typeface="Helvetica Neue LT Pro 85 Heavy"/>
              </a:rPr>
              <a:t>Centre de Cultura Contemporània de Barcelona</a:t>
            </a:r>
          </a:p>
        </p:txBody>
      </p:sp>
      <p:sp>
        <p:nvSpPr>
          <p:cNvPr id="2" name="Contenidor de número de diapositiva 1">
            <a:extLst>
              <a:ext uri="{FF2B5EF4-FFF2-40B4-BE49-F238E27FC236}">
                <a16:creationId xmlns:a16="http://schemas.microsoft.com/office/drawing/2014/main" id="{E32F22CB-9A51-4855-AEA6-3C92417BAE3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584412" y="8621216"/>
            <a:ext cx="3035300" cy="371475"/>
          </a:xfrm>
        </p:spPr>
        <p:txBody>
          <a:bodyPr/>
          <a:lstStyle/>
          <a:p>
            <a:fld id="{0910BA42-7825-4A9E-9523-8DA2D7BED46D}" type="slidenum">
              <a:rPr lang="ca-ES" altLang="ca-ES" smtClean="0"/>
              <a:pPr/>
              <a:t>1</a:t>
            </a:fld>
            <a:endParaRPr lang="ca-ES" altLang="ca-ES" dirty="0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número de diapositiva 1">
            <a:extLst>
              <a:ext uri="{FF2B5EF4-FFF2-40B4-BE49-F238E27FC236}">
                <a16:creationId xmlns:a16="http://schemas.microsoft.com/office/drawing/2014/main" id="{56B71D28-552E-093F-BEBA-EB38B9EF04C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9659787" y="8690193"/>
            <a:ext cx="3035300" cy="377537"/>
          </a:xfrm>
        </p:spPr>
        <p:txBody>
          <a:bodyPr/>
          <a:lstStyle/>
          <a:p>
            <a:fld id="{0910BA42-7825-4A9E-9523-8DA2D7BED46D}" type="slidenum">
              <a:rPr lang="ca-ES" altLang="ca-ES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10</a:t>
            </a:fld>
            <a:endParaRPr lang="ca-ES" altLang="ca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Exposició">
            <a:extLst>
              <a:ext uri="{FF2B5EF4-FFF2-40B4-BE49-F238E27FC236}">
                <a16:creationId xmlns:a16="http://schemas.microsoft.com/office/drawing/2014/main" id="{B5F459F0-4283-09E8-66C8-1F05FAB947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752" y="437241"/>
            <a:ext cx="10368923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dirty="0">
                <a:latin typeface="Arial" panose="020B0604020202020204" pitchFamily="34" charset="0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Subdirecció-Gerència: Transformació Digital i Sistemes</a:t>
            </a:r>
          </a:p>
        </p:txBody>
      </p:sp>
      <p:cxnSp>
        <p:nvCxnSpPr>
          <p:cNvPr id="8" name="Conector recto 33">
            <a:extLst>
              <a:ext uri="{FF2B5EF4-FFF2-40B4-BE49-F238E27FC236}">
                <a16:creationId xmlns:a16="http://schemas.microsoft.com/office/drawing/2014/main" id="{817D8BDE-F2C1-AE1E-E8E8-D5E430B45C84}"/>
              </a:ext>
            </a:extLst>
          </p:cNvPr>
          <p:cNvCxnSpPr>
            <a:cxnSpLocks/>
            <a:endCxn id="18" idx="0"/>
          </p:cNvCxnSpPr>
          <p:nvPr/>
        </p:nvCxnSpPr>
        <p:spPr>
          <a:xfrm>
            <a:off x="6347145" y="3391505"/>
            <a:ext cx="0" cy="222575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41">
            <a:extLst>
              <a:ext uri="{FF2B5EF4-FFF2-40B4-BE49-F238E27FC236}">
                <a16:creationId xmlns:a16="http://schemas.microsoft.com/office/drawing/2014/main" id="{4EE4BB0B-9C43-D05B-CE98-BBEA4FCCA1D8}"/>
              </a:ext>
            </a:extLst>
          </p:cNvPr>
          <p:cNvCxnSpPr>
            <a:cxnSpLocks/>
          </p:cNvCxnSpPr>
          <p:nvPr/>
        </p:nvCxnSpPr>
        <p:spPr>
          <a:xfrm>
            <a:off x="2918959" y="3391505"/>
            <a:ext cx="0" cy="48540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47">
            <a:extLst>
              <a:ext uri="{FF2B5EF4-FFF2-40B4-BE49-F238E27FC236}">
                <a16:creationId xmlns:a16="http://schemas.microsoft.com/office/drawing/2014/main" id="{8FA06EEF-946D-BE61-1431-1DFA0DA54BF4}"/>
              </a:ext>
            </a:extLst>
          </p:cNvPr>
          <p:cNvGrpSpPr/>
          <p:nvPr/>
        </p:nvGrpSpPr>
        <p:grpSpPr>
          <a:xfrm>
            <a:off x="1982054" y="1194347"/>
            <a:ext cx="6320545" cy="3902447"/>
            <a:chOff x="-481871" y="1776157"/>
            <a:chExt cx="5925513" cy="3658544"/>
          </a:xfrm>
          <a:solidFill>
            <a:srgbClr val="63A830"/>
          </a:solidFill>
        </p:grpSpPr>
        <p:sp>
          <p:nvSpPr>
            <p:cNvPr id="13" name="Rectángulo 48">
              <a:extLst>
                <a:ext uri="{FF2B5EF4-FFF2-40B4-BE49-F238E27FC236}">
                  <a16:creationId xmlns:a16="http://schemas.microsoft.com/office/drawing/2014/main" id="{7D8AEB04-D6D6-E666-D407-23A9033587C4}"/>
                </a:ext>
              </a:extLst>
            </p:cNvPr>
            <p:cNvSpPr/>
            <p:nvPr/>
          </p:nvSpPr>
          <p:spPr>
            <a:xfrm>
              <a:off x="2000759" y="1776157"/>
              <a:ext cx="3442883" cy="1389069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400" tIns="38400" rIns="38400" bIns="38400" rtlCol="0" anchor="ctr"/>
            <a:lstStyle/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endPara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r>
                <a:rPr lang="ca-ES" sz="18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Cap de la Secció de Transformació Digital i Sistemes</a:t>
              </a:r>
            </a:p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endPara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5" name="Rectángulo 55">
              <a:extLst>
                <a:ext uri="{FF2B5EF4-FFF2-40B4-BE49-F238E27FC236}">
                  <a16:creationId xmlns:a16="http://schemas.microsoft.com/office/drawing/2014/main" id="{F0DA3C47-8EFF-3E3E-A3A8-ED676CFB3B44}"/>
                </a:ext>
              </a:extLst>
            </p:cNvPr>
            <p:cNvSpPr/>
            <p:nvPr/>
          </p:nvSpPr>
          <p:spPr>
            <a:xfrm>
              <a:off x="-481871" y="4362228"/>
              <a:ext cx="2212942" cy="1072473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400" tIns="38400" rIns="38400" bIns="38400" rtlCol="0" anchor="ctr"/>
            <a:lstStyle/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r>
                <a:rPr lang="ca-ES" sz="18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Responsable d’Informàtica</a:t>
              </a:r>
            </a:p>
          </p:txBody>
        </p:sp>
      </p:grpSp>
      <p:sp>
        <p:nvSpPr>
          <p:cNvPr id="18" name="Rectángulo 56">
            <a:extLst>
              <a:ext uri="{FF2B5EF4-FFF2-40B4-BE49-F238E27FC236}">
                <a16:creationId xmlns:a16="http://schemas.microsoft.com/office/drawing/2014/main" id="{963DD0EF-26F9-A94E-F01E-5AE51F099367}"/>
              </a:ext>
            </a:extLst>
          </p:cNvPr>
          <p:cNvSpPr/>
          <p:nvPr/>
        </p:nvSpPr>
        <p:spPr>
          <a:xfrm>
            <a:off x="4870981" y="5617256"/>
            <a:ext cx="2952328" cy="113243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Tècnic/a de desenvolupament de projectes</a:t>
            </a:r>
          </a:p>
        </p:txBody>
      </p:sp>
      <p:cxnSp>
        <p:nvCxnSpPr>
          <p:cNvPr id="19" name="Conector recto 57">
            <a:extLst>
              <a:ext uri="{FF2B5EF4-FFF2-40B4-BE49-F238E27FC236}">
                <a16:creationId xmlns:a16="http://schemas.microsoft.com/office/drawing/2014/main" id="{BD825A31-4E29-535B-C3C4-26087080A36E}"/>
              </a:ext>
            </a:extLst>
          </p:cNvPr>
          <p:cNvCxnSpPr>
            <a:cxnSpLocks/>
          </p:cNvCxnSpPr>
          <p:nvPr/>
        </p:nvCxnSpPr>
        <p:spPr>
          <a:xfrm>
            <a:off x="2918959" y="3391505"/>
            <a:ext cx="7750318" cy="1693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55">
            <a:extLst>
              <a:ext uri="{FF2B5EF4-FFF2-40B4-BE49-F238E27FC236}">
                <a16:creationId xmlns:a16="http://schemas.microsoft.com/office/drawing/2014/main" id="{D6DA9FBB-193A-46FB-E80C-8ABBFF907DBE}"/>
              </a:ext>
            </a:extLst>
          </p:cNvPr>
          <p:cNvSpPr/>
          <p:nvPr/>
        </p:nvSpPr>
        <p:spPr>
          <a:xfrm>
            <a:off x="1966007" y="5617256"/>
            <a:ext cx="2360471" cy="114397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d’Informàtica</a:t>
            </a:r>
          </a:p>
        </p:txBody>
      </p:sp>
      <p:cxnSp>
        <p:nvCxnSpPr>
          <p:cNvPr id="10" name="Conector recto 33">
            <a:extLst>
              <a:ext uri="{FF2B5EF4-FFF2-40B4-BE49-F238E27FC236}">
                <a16:creationId xmlns:a16="http://schemas.microsoft.com/office/drawing/2014/main" id="{C191962E-F403-1175-78DC-19983F25D490}"/>
              </a:ext>
            </a:extLst>
          </p:cNvPr>
          <p:cNvCxnSpPr>
            <a:cxnSpLocks/>
          </p:cNvCxnSpPr>
          <p:nvPr/>
        </p:nvCxnSpPr>
        <p:spPr>
          <a:xfrm>
            <a:off x="6347145" y="2676021"/>
            <a:ext cx="0" cy="7324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 55">
            <a:extLst>
              <a:ext uri="{FF2B5EF4-FFF2-40B4-BE49-F238E27FC236}">
                <a16:creationId xmlns:a16="http://schemas.microsoft.com/office/drawing/2014/main" id="{27A9916B-3849-BF73-27C5-67DD6FBAE616}"/>
              </a:ext>
            </a:extLst>
          </p:cNvPr>
          <p:cNvSpPr/>
          <p:nvPr/>
        </p:nvSpPr>
        <p:spPr>
          <a:xfrm>
            <a:off x="9387605" y="3931766"/>
            <a:ext cx="2515396" cy="114397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gestió documental</a:t>
            </a:r>
          </a:p>
        </p:txBody>
      </p:sp>
      <p:sp>
        <p:nvSpPr>
          <p:cNvPr id="21" name="Rectángulo 91">
            <a:extLst>
              <a:ext uri="{FF2B5EF4-FFF2-40B4-BE49-F238E27FC236}">
                <a16:creationId xmlns:a16="http://schemas.microsoft.com/office/drawing/2014/main" id="{DC8C27F3-22F3-1162-F418-F2883E18E882}"/>
              </a:ext>
            </a:extLst>
          </p:cNvPr>
          <p:cNvSpPr/>
          <p:nvPr/>
        </p:nvSpPr>
        <p:spPr>
          <a:xfrm>
            <a:off x="9387604" y="5653133"/>
            <a:ext cx="2515169" cy="107962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gestió documental</a:t>
            </a:r>
          </a:p>
        </p:txBody>
      </p:sp>
      <p:cxnSp>
        <p:nvCxnSpPr>
          <p:cNvPr id="24" name="Conector recto 33">
            <a:extLst>
              <a:ext uri="{FF2B5EF4-FFF2-40B4-BE49-F238E27FC236}">
                <a16:creationId xmlns:a16="http://schemas.microsoft.com/office/drawing/2014/main" id="{A9D4B115-A254-9E20-63B9-18AB176D0533}"/>
              </a:ext>
            </a:extLst>
          </p:cNvPr>
          <p:cNvCxnSpPr>
            <a:cxnSpLocks/>
          </p:cNvCxnSpPr>
          <p:nvPr/>
        </p:nvCxnSpPr>
        <p:spPr>
          <a:xfrm flipH="1">
            <a:off x="10644696" y="3393366"/>
            <a:ext cx="4884" cy="5204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33">
            <a:extLst>
              <a:ext uri="{FF2B5EF4-FFF2-40B4-BE49-F238E27FC236}">
                <a16:creationId xmlns:a16="http://schemas.microsoft.com/office/drawing/2014/main" id="{E8CA35FD-81A9-2D55-19FA-16B590625339}"/>
              </a:ext>
            </a:extLst>
          </p:cNvPr>
          <p:cNvCxnSpPr>
            <a:cxnSpLocks/>
          </p:cNvCxnSpPr>
          <p:nvPr/>
        </p:nvCxnSpPr>
        <p:spPr>
          <a:xfrm flipH="1">
            <a:off x="10644696" y="5096794"/>
            <a:ext cx="4884" cy="52046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Conector recto 33">
            <a:extLst>
              <a:ext uri="{FF2B5EF4-FFF2-40B4-BE49-F238E27FC236}">
                <a16:creationId xmlns:a16="http://schemas.microsoft.com/office/drawing/2014/main" id="{F3350E43-2F74-FCEF-12F1-5967D2891173}"/>
              </a:ext>
            </a:extLst>
          </p:cNvPr>
          <p:cNvCxnSpPr>
            <a:cxnSpLocks/>
          </p:cNvCxnSpPr>
          <p:nvPr/>
        </p:nvCxnSpPr>
        <p:spPr>
          <a:xfrm flipH="1">
            <a:off x="2918959" y="5153584"/>
            <a:ext cx="4884" cy="49954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1064177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recto 69">
            <a:extLst>
              <a:ext uri="{FF2B5EF4-FFF2-40B4-BE49-F238E27FC236}">
                <a16:creationId xmlns:a16="http://schemas.microsoft.com/office/drawing/2014/main" id="{7F9A1A7B-9A99-B40F-A483-C19DF0CD5D56}"/>
              </a:ext>
            </a:extLst>
          </p:cNvPr>
          <p:cNvCxnSpPr>
            <a:cxnSpLocks/>
          </p:cNvCxnSpPr>
          <p:nvPr/>
        </p:nvCxnSpPr>
        <p:spPr>
          <a:xfrm>
            <a:off x="2469952" y="3051539"/>
            <a:ext cx="0" cy="43918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60222908-9B30-C018-C8FC-194CF8062863}"/>
              </a:ext>
            </a:extLst>
          </p:cNvPr>
          <p:cNvCxnSpPr>
            <a:cxnSpLocks/>
          </p:cNvCxnSpPr>
          <p:nvPr/>
        </p:nvCxnSpPr>
        <p:spPr>
          <a:xfrm>
            <a:off x="2469952" y="3064758"/>
            <a:ext cx="7673260" cy="133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64AC03BE-8DEB-0A22-0170-AC0BE2EAF540}"/>
              </a:ext>
            </a:extLst>
          </p:cNvPr>
          <p:cNvSpPr/>
          <p:nvPr/>
        </p:nvSpPr>
        <p:spPr>
          <a:xfrm>
            <a:off x="4040862" y="1781313"/>
            <a:ext cx="3829689" cy="115270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 la Secció d’Infraestructures i Producció Tècnica</a:t>
            </a: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3" name="Conector recto 69">
            <a:extLst>
              <a:ext uri="{FF2B5EF4-FFF2-40B4-BE49-F238E27FC236}">
                <a16:creationId xmlns:a16="http://schemas.microsoft.com/office/drawing/2014/main" id="{E22BFEA8-500A-07B9-1DE5-1D2BA8BEFEC5}"/>
              </a:ext>
            </a:extLst>
          </p:cNvPr>
          <p:cNvCxnSpPr>
            <a:cxnSpLocks/>
          </p:cNvCxnSpPr>
          <p:nvPr/>
        </p:nvCxnSpPr>
        <p:spPr>
          <a:xfrm>
            <a:off x="10143212" y="3060960"/>
            <a:ext cx="0" cy="47473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>
            <a:extLst>
              <a:ext uri="{FF2B5EF4-FFF2-40B4-BE49-F238E27FC236}">
                <a16:creationId xmlns:a16="http://schemas.microsoft.com/office/drawing/2014/main" id="{70BC55A4-C65F-065F-5B81-C7A496F6BC5F}"/>
              </a:ext>
            </a:extLst>
          </p:cNvPr>
          <p:cNvSpPr/>
          <p:nvPr/>
        </p:nvSpPr>
        <p:spPr>
          <a:xfrm>
            <a:off x="8609325" y="3500494"/>
            <a:ext cx="2992406" cy="93963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d’Instal·lacions Audiovisuals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028B807C-6A3A-9463-DD16-4F267D923DC5}"/>
              </a:ext>
            </a:extLst>
          </p:cNvPr>
          <p:cNvSpPr/>
          <p:nvPr/>
        </p:nvSpPr>
        <p:spPr>
          <a:xfrm>
            <a:off x="1009021" y="3520578"/>
            <a:ext cx="2992397" cy="96628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de Manteniment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D7A66DD-F914-6F1E-52B7-3046A67D0686}"/>
              </a:ext>
            </a:extLst>
          </p:cNvPr>
          <p:cNvSpPr/>
          <p:nvPr/>
        </p:nvSpPr>
        <p:spPr>
          <a:xfrm>
            <a:off x="4558184" y="3500494"/>
            <a:ext cx="2992403" cy="97191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de </a:t>
            </a: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Producció Tècnica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6E7284FE-4994-94BC-F9ED-A8073016DD0E}"/>
              </a:ext>
            </a:extLst>
          </p:cNvPr>
          <p:cNvSpPr/>
          <p:nvPr/>
        </p:nvSpPr>
        <p:spPr>
          <a:xfrm>
            <a:off x="4656204" y="5009224"/>
            <a:ext cx="2796362" cy="119842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 Producció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5E9DF184-09A8-6B11-C44C-99D6600D3E05}"/>
              </a:ext>
            </a:extLst>
          </p:cNvPr>
          <p:cNvCxnSpPr>
            <a:cxnSpLocks/>
            <a:stCxn id="10" idx="2"/>
            <a:endCxn id="22" idx="0"/>
          </p:cNvCxnSpPr>
          <p:nvPr/>
        </p:nvCxnSpPr>
        <p:spPr>
          <a:xfrm>
            <a:off x="10105528" y="4440131"/>
            <a:ext cx="0" cy="58945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ángulo 21">
            <a:extLst>
              <a:ext uri="{FF2B5EF4-FFF2-40B4-BE49-F238E27FC236}">
                <a16:creationId xmlns:a16="http://schemas.microsoft.com/office/drawing/2014/main" id="{46C5A2ED-F97F-5B6E-A5E7-D6C5100FCBB6}"/>
              </a:ext>
            </a:extLst>
          </p:cNvPr>
          <p:cNvSpPr/>
          <p:nvPr/>
        </p:nvSpPr>
        <p:spPr>
          <a:xfrm>
            <a:off x="8750226" y="5029586"/>
            <a:ext cx="2710603" cy="119842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d’Audiovisuals</a:t>
            </a:r>
          </a:p>
        </p:txBody>
      </p:sp>
      <p:sp>
        <p:nvSpPr>
          <p:cNvPr id="5" name="Exposició">
            <a:extLst>
              <a:ext uri="{FF2B5EF4-FFF2-40B4-BE49-F238E27FC236}">
                <a16:creationId xmlns:a16="http://schemas.microsoft.com/office/drawing/2014/main" id="{540DC84E-1E8B-F468-873A-4FCCB55AA7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7016" y="815341"/>
            <a:ext cx="10563813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dirty="0">
                <a:latin typeface="Arial" panose="020B0604020202020204" pitchFamily="34" charset="0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Subdirecció-Gerència: Infraestructures i producció tècnica</a:t>
            </a:r>
          </a:p>
        </p:txBody>
      </p:sp>
      <p:cxnSp>
        <p:nvCxnSpPr>
          <p:cNvPr id="21" name="Conector recto 28">
            <a:extLst>
              <a:ext uri="{FF2B5EF4-FFF2-40B4-BE49-F238E27FC236}">
                <a16:creationId xmlns:a16="http://schemas.microsoft.com/office/drawing/2014/main" id="{4D63601E-7429-FDD6-7FFE-F87FCF62D374}"/>
              </a:ext>
            </a:extLst>
          </p:cNvPr>
          <p:cNvCxnSpPr>
            <a:cxnSpLocks/>
          </p:cNvCxnSpPr>
          <p:nvPr/>
        </p:nvCxnSpPr>
        <p:spPr>
          <a:xfrm flipH="1">
            <a:off x="5955706" y="4472405"/>
            <a:ext cx="1" cy="53681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idor de número de diapositiva 1">
            <a:extLst>
              <a:ext uri="{FF2B5EF4-FFF2-40B4-BE49-F238E27FC236}">
                <a16:creationId xmlns:a16="http://schemas.microsoft.com/office/drawing/2014/main" id="{EF3DAD06-29C2-BD7B-8FE9-D957B176F994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11</a:t>
            </a:fld>
            <a:endParaRPr lang="ca-ES" altLang="ca-ES" sz="1600" dirty="0"/>
          </a:p>
        </p:txBody>
      </p:sp>
      <p:cxnSp>
        <p:nvCxnSpPr>
          <p:cNvPr id="3" name="Conector recto 69">
            <a:extLst>
              <a:ext uri="{FF2B5EF4-FFF2-40B4-BE49-F238E27FC236}">
                <a16:creationId xmlns:a16="http://schemas.microsoft.com/office/drawing/2014/main" id="{B8943DBC-426A-7576-36FC-29143A76D40D}"/>
              </a:ext>
            </a:extLst>
          </p:cNvPr>
          <p:cNvCxnSpPr>
            <a:cxnSpLocks/>
            <a:stCxn id="2" idx="2"/>
          </p:cNvCxnSpPr>
          <p:nvPr/>
        </p:nvCxnSpPr>
        <p:spPr>
          <a:xfrm flipH="1">
            <a:off x="5955706" y="2934020"/>
            <a:ext cx="1" cy="58764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481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A64B2-3888-EA05-22E8-74629AB631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Conector recto 69">
            <a:extLst>
              <a:ext uri="{FF2B5EF4-FFF2-40B4-BE49-F238E27FC236}">
                <a16:creationId xmlns:a16="http://schemas.microsoft.com/office/drawing/2014/main" id="{075E0908-4B73-EF44-0AD5-B67044AF82C9}"/>
              </a:ext>
            </a:extLst>
          </p:cNvPr>
          <p:cNvCxnSpPr>
            <a:cxnSpLocks/>
          </p:cNvCxnSpPr>
          <p:nvPr/>
        </p:nvCxnSpPr>
        <p:spPr>
          <a:xfrm>
            <a:off x="3046023" y="4604362"/>
            <a:ext cx="0" cy="27243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5AD4C91E-87CA-6FF0-AA51-B91963D7908F}"/>
              </a:ext>
            </a:extLst>
          </p:cNvPr>
          <p:cNvCxnSpPr>
            <a:cxnSpLocks/>
          </p:cNvCxnSpPr>
          <p:nvPr/>
        </p:nvCxnSpPr>
        <p:spPr>
          <a:xfrm flipV="1">
            <a:off x="3046023" y="4603045"/>
            <a:ext cx="6459941" cy="759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E1E2EDBC-5976-4227-870C-7CEF5E7A6115}"/>
              </a:ext>
            </a:extLst>
          </p:cNvPr>
          <p:cNvSpPr/>
          <p:nvPr/>
        </p:nvSpPr>
        <p:spPr>
          <a:xfrm>
            <a:off x="4555941" y="2942928"/>
            <a:ext cx="3172852" cy="124605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t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 la Secció de </a:t>
            </a: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Recursos Humans</a:t>
            </a:r>
          </a:p>
        </p:txBody>
      </p:sp>
      <p:cxnSp>
        <p:nvCxnSpPr>
          <p:cNvPr id="33" name="Conector recto 69">
            <a:extLst>
              <a:ext uri="{FF2B5EF4-FFF2-40B4-BE49-F238E27FC236}">
                <a16:creationId xmlns:a16="http://schemas.microsoft.com/office/drawing/2014/main" id="{6DD297C5-779D-30E6-C22F-44338E0C07F2}"/>
              </a:ext>
            </a:extLst>
          </p:cNvPr>
          <p:cNvCxnSpPr>
            <a:cxnSpLocks/>
          </p:cNvCxnSpPr>
          <p:nvPr/>
        </p:nvCxnSpPr>
        <p:spPr>
          <a:xfrm>
            <a:off x="9526736" y="4610641"/>
            <a:ext cx="0" cy="30798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9">
            <a:extLst>
              <a:ext uri="{FF2B5EF4-FFF2-40B4-BE49-F238E27FC236}">
                <a16:creationId xmlns:a16="http://schemas.microsoft.com/office/drawing/2014/main" id="{EE2549D6-399F-4AF4-06B0-43E9B023D66C}"/>
              </a:ext>
            </a:extLst>
          </p:cNvPr>
          <p:cNvSpPr/>
          <p:nvPr/>
        </p:nvSpPr>
        <p:spPr>
          <a:xfrm>
            <a:off x="7076142" y="4959192"/>
            <a:ext cx="4859643" cy="96628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Tècnic/a Auxiliar de Recursos Humans i Registre General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1B11D96-9D7E-12DC-7DF7-B355C7450932}"/>
              </a:ext>
            </a:extLst>
          </p:cNvPr>
          <p:cNvSpPr/>
          <p:nvPr/>
        </p:nvSpPr>
        <p:spPr>
          <a:xfrm>
            <a:off x="1533855" y="4918625"/>
            <a:ext cx="2992397" cy="96628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Tècnic/a de Recursos Humans</a:t>
            </a:r>
          </a:p>
        </p:txBody>
      </p:sp>
      <p:sp>
        <p:nvSpPr>
          <p:cNvPr id="5" name="Exposició">
            <a:extLst>
              <a:ext uri="{FF2B5EF4-FFF2-40B4-BE49-F238E27FC236}">
                <a16:creationId xmlns:a16="http://schemas.microsoft.com/office/drawing/2014/main" id="{54DF4D80-4752-0F59-DD84-7F699647FF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9336" y="1060376"/>
            <a:ext cx="8280917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dirty="0">
                <a:latin typeface="Arial" panose="020B0604020202020204" pitchFamily="34" charset="0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Subdirecció-Gerència: Recursos Humans</a:t>
            </a:r>
          </a:p>
        </p:txBody>
      </p:sp>
      <p:sp>
        <p:nvSpPr>
          <p:cNvPr id="9" name="Contenidor de número de diapositiva 1">
            <a:extLst>
              <a:ext uri="{FF2B5EF4-FFF2-40B4-BE49-F238E27FC236}">
                <a16:creationId xmlns:a16="http://schemas.microsoft.com/office/drawing/2014/main" id="{AE345930-7AE8-622F-9EDB-0B91FF9FA493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12</a:t>
            </a:fld>
            <a:endParaRPr lang="ca-ES" altLang="ca-ES" sz="1600" dirty="0"/>
          </a:p>
        </p:txBody>
      </p:sp>
      <p:cxnSp>
        <p:nvCxnSpPr>
          <p:cNvPr id="11" name="Conector recto 69">
            <a:extLst>
              <a:ext uri="{FF2B5EF4-FFF2-40B4-BE49-F238E27FC236}">
                <a16:creationId xmlns:a16="http://schemas.microsoft.com/office/drawing/2014/main" id="{6848E132-FDB3-0A12-FFBF-DAA56463D470}"/>
              </a:ext>
            </a:extLst>
          </p:cNvPr>
          <p:cNvCxnSpPr>
            <a:cxnSpLocks/>
          </p:cNvCxnSpPr>
          <p:nvPr/>
        </p:nvCxnSpPr>
        <p:spPr>
          <a:xfrm>
            <a:off x="6142367" y="4188982"/>
            <a:ext cx="0" cy="439185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571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_s1042">
            <a:extLst>
              <a:ext uri="{FF2B5EF4-FFF2-40B4-BE49-F238E27FC236}">
                <a16:creationId xmlns:a16="http://schemas.microsoft.com/office/drawing/2014/main" id="{E2EC1EB8-02C0-4357-9400-79CDF47A66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510" y="6639502"/>
            <a:ext cx="3042839" cy="788913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ca-ES" sz="1493" dirty="0">
                <a:latin typeface="Verdana" panose="020B0604030504040204" pitchFamily="34" charset="0"/>
              </a:rPr>
              <a:t>SERVEI D’AUDIOVISUALS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s-ES" altLang="ca-ES" sz="1493" dirty="0">
                <a:latin typeface="Verdana" panose="020B0604030504040204" pitchFamily="34" charset="0"/>
              </a:rPr>
              <a:t> I MULTIMEDIA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3" name="_s1038">
            <a:extLst>
              <a:ext uri="{FF2B5EF4-FFF2-40B4-BE49-F238E27FC236}">
                <a16:creationId xmlns:a16="http://schemas.microsoft.com/office/drawing/2014/main" id="{D3E9E4DC-2A32-47F7-B8F4-B4E7EDF832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23981" y="4420282"/>
            <a:ext cx="2874964" cy="129282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ADMINISTRACIÓ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a-ES" altLang="ca-ES" sz="1422" dirty="0">
              <a:latin typeface="Verdana" panose="020B0604030504040204" pitchFamily="34" charset="0"/>
            </a:endParaRPr>
          </a:p>
          <a:p>
            <a:pPr marL="1028700" lvl="1" algn="just">
              <a:spcBef>
                <a:spcPct val="0"/>
              </a:spcBef>
            </a:pPr>
            <a:r>
              <a:rPr lang="ca-ES" altLang="ca-ES" sz="1022" dirty="0">
                <a:latin typeface="Verdana" panose="020B0604030504040204" pitchFamily="34" charset="0"/>
              </a:rPr>
              <a:t>CONTRACTACIÓ</a:t>
            </a:r>
          </a:p>
          <a:p>
            <a:pPr marL="1028700" lvl="1" algn="just">
              <a:spcBef>
                <a:spcPct val="0"/>
              </a:spcBef>
            </a:pPr>
            <a:r>
              <a:rPr lang="ca-ES" altLang="ca-ES" sz="1022" dirty="0">
                <a:latin typeface="Verdana" panose="020B0604030504040204" pitchFamily="34" charset="0"/>
              </a:rPr>
              <a:t>FINANCES I COMPTABILITAT</a:t>
            </a:r>
          </a:p>
          <a:p>
            <a:pPr marL="1028700" lvl="1" algn="just">
              <a:spcBef>
                <a:spcPct val="0"/>
              </a:spcBef>
            </a:pPr>
            <a:r>
              <a:rPr lang="ca-ES" altLang="ca-ES" sz="1022" dirty="0">
                <a:latin typeface="Verdana" panose="020B0604030504040204" pitchFamily="34" charset="0"/>
              </a:rPr>
              <a:t>SERVEIS GENERALS</a:t>
            </a:r>
            <a:endParaRPr lang="es-ES" altLang="ca-ES" sz="1022" dirty="0">
              <a:latin typeface="Verdana" panose="020B0604030504040204" pitchFamily="34" charset="0"/>
            </a:endParaRPr>
          </a:p>
        </p:txBody>
      </p:sp>
      <p:sp>
        <p:nvSpPr>
          <p:cNvPr id="14" name="_s1039">
            <a:extLst>
              <a:ext uri="{FF2B5EF4-FFF2-40B4-BE49-F238E27FC236}">
                <a16:creationId xmlns:a16="http://schemas.microsoft.com/office/drawing/2014/main" id="{A2763A7A-90D3-4C9E-8D37-DC4C3BBFD4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936" y="7697940"/>
            <a:ext cx="2874964" cy="459780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RECURSOS HUMANS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ca-ES" sz="1422" dirty="0">
              <a:latin typeface="Verdana" panose="020B0604030504040204" pitchFamily="34" charset="0"/>
            </a:endParaRPr>
          </a:p>
        </p:txBody>
      </p:sp>
      <p:sp>
        <p:nvSpPr>
          <p:cNvPr id="15" name="_s1056">
            <a:extLst>
              <a:ext uri="{FF2B5EF4-FFF2-40B4-BE49-F238E27FC236}">
                <a16:creationId xmlns:a16="http://schemas.microsoft.com/office/drawing/2014/main" id="{A924D79D-72F5-4A0B-BFA4-159771DED7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5936" y="6951735"/>
            <a:ext cx="2874964" cy="510722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ca-ES" sz="1422" dirty="0">
                <a:latin typeface="Verdana" panose="020B0604030504040204" pitchFamily="34" charset="0"/>
              </a:rPr>
              <a:t>INFRAESTRUCTURES 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ca-ES" sz="1422" dirty="0">
                <a:latin typeface="Verdana" panose="020B0604030504040204" pitchFamily="34" charset="0"/>
              </a:rPr>
              <a:t>PRODUCCIÓ TÈCNICA</a:t>
            </a:r>
          </a:p>
        </p:txBody>
      </p:sp>
      <p:sp>
        <p:nvSpPr>
          <p:cNvPr id="16" name="_s1059">
            <a:extLst>
              <a:ext uri="{FF2B5EF4-FFF2-40B4-BE49-F238E27FC236}">
                <a16:creationId xmlns:a16="http://schemas.microsoft.com/office/drawing/2014/main" id="{E0BD9793-8534-466F-997D-2799B7C799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94108" y="6036868"/>
            <a:ext cx="2874964" cy="496116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TRANSFORMACIÓ DIGITAL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 I SISTEMES</a:t>
            </a:r>
          </a:p>
        </p:txBody>
      </p:sp>
      <p:sp>
        <p:nvSpPr>
          <p:cNvPr id="17" name="_s1039">
            <a:extLst>
              <a:ext uri="{FF2B5EF4-FFF2-40B4-BE49-F238E27FC236}">
                <a16:creationId xmlns:a16="http://schemas.microsoft.com/office/drawing/2014/main" id="{362D126B-FC84-4437-BECA-23577C057B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14373" y="5768518"/>
            <a:ext cx="2874964" cy="47865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ca-ES" sz="1422" dirty="0">
              <a:latin typeface="Verdana" panose="020B0604030504040204" pitchFamily="34" charset="0"/>
            </a:endParaRPr>
          </a:p>
        </p:txBody>
      </p:sp>
      <p:sp>
        <p:nvSpPr>
          <p:cNvPr id="19" name="_s1042">
            <a:extLst>
              <a:ext uri="{FF2B5EF4-FFF2-40B4-BE49-F238E27FC236}">
                <a16:creationId xmlns:a16="http://schemas.microsoft.com/office/drawing/2014/main" id="{23F2F91C-67FF-4717-8784-BCD15907C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656" y="5857106"/>
            <a:ext cx="3074911" cy="56666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ca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ca-ES" altLang="ca-ES" sz="1493" dirty="0">
                <a:latin typeface="Verdana" panose="020B0604030504040204" pitchFamily="34" charset="0"/>
              </a:rPr>
              <a:t>SERVEI DE MEDIACIÓ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23" name="_s1042">
            <a:extLst>
              <a:ext uri="{FF2B5EF4-FFF2-40B4-BE49-F238E27FC236}">
                <a16:creationId xmlns:a16="http://schemas.microsoft.com/office/drawing/2014/main" id="{35A05C7A-1B94-46C7-914A-3068C4263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0844" y="4487394"/>
            <a:ext cx="3096639" cy="506339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ca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ca-ES" altLang="ca-ES" sz="1493" dirty="0">
                <a:latin typeface="Verdana" panose="020B0604030504040204" pitchFamily="34" charset="0"/>
              </a:rPr>
              <a:t>SERVEI  D’EXPOSICIONS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24" name="_s1042">
            <a:extLst>
              <a:ext uri="{FF2B5EF4-FFF2-40B4-BE49-F238E27FC236}">
                <a16:creationId xmlns:a16="http://schemas.microsoft.com/office/drawing/2014/main" id="{B0E3C412-9EF6-413C-B2DE-5C73D1DE8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656" y="5132827"/>
            <a:ext cx="3062549" cy="56666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ca-ES" altLang="ca-ES" sz="1493" dirty="0">
                <a:latin typeface="Verdana" panose="020B0604030504040204" pitchFamily="34" charset="0"/>
              </a:rPr>
              <a:t>SERVEI DE DEBATS</a:t>
            </a:r>
            <a:endParaRPr lang="es-ES" altLang="ca-ES" sz="1493" dirty="0">
              <a:latin typeface="Verdana" panose="020B0604030504040204" pitchFamily="34" charset="0"/>
            </a:endParaRPr>
          </a:p>
        </p:txBody>
      </p:sp>
      <p:sp>
        <p:nvSpPr>
          <p:cNvPr id="25" name="_s1038">
            <a:extLst>
              <a:ext uri="{FF2B5EF4-FFF2-40B4-BE49-F238E27FC236}">
                <a16:creationId xmlns:a16="http://schemas.microsoft.com/office/drawing/2014/main" id="{13BF7D96-9550-4BA9-8EFF-16D540571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91889" y="2491087"/>
            <a:ext cx="2809485" cy="675946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SUBDIRECCIÓ-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GERÈNCIA</a:t>
            </a:r>
            <a:endParaRPr lang="es-ES" altLang="ca-ES" sz="1422" dirty="0">
              <a:latin typeface="Verdana" panose="020B0604030504040204" pitchFamily="34" charset="0"/>
            </a:endParaRPr>
          </a:p>
        </p:txBody>
      </p:sp>
      <p:sp>
        <p:nvSpPr>
          <p:cNvPr id="26" name="_s1038">
            <a:extLst>
              <a:ext uri="{FF2B5EF4-FFF2-40B4-BE49-F238E27FC236}">
                <a16:creationId xmlns:a16="http://schemas.microsoft.com/office/drawing/2014/main" id="{F4A13871-E10B-4B13-8B93-00152D5EB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969" y="2494841"/>
            <a:ext cx="2808309" cy="719223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COORDINACIÓ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GENERAL</a:t>
            </a:r>
          </a:p>
        </p:txBody>
      </p:sp>
      <p:sp>
        <p:nvSpPr>
          <p:cNvPr id="27" name="_s1038">
            <a:extLst>
              <a:ext uri="{FF2B5EF4-FFF2-40B4-BE49-F238E27FC236}">
                <a16:creationId xmlns:a16="http://schemas.microsoft.com/office/drawing/2014/main" id="{9D30A46C-1967-43C6-8D02-D2D85D6045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6097" y="1390816"/>
            <a:ext cx="3479548" cy="610341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22" dirty="0">
                <a:latin typeface="Verdana" panose="020B0604030504040204" pitchFamily="34" charset="0"/>
              </a:rPr>
              <a:t>DIRECCIÓ GENERAL</a:t>
            </a:r>
            <a:endParaRPr lang="es-ES" altLang="ca-ES" sz="1422" dirty="0">
              <a:latin typeface="Verdana" panose="020B0604030504040204" pitchFamily="34" charset="0"/>
            </a:endParaRPr>
          </a:p>
        </p:txBody>
      </p:sp>
      <p:cxnSp>
        <p:nvCxnSpPr>
          <p:cNvPr id="49" name="Connector recte 48">
            <a:extLst>
              <a:ext uri="{FF2B5EF4-FFF2-40B4-BE49-F238E27FC236}">
                <a16:creationId xmlns:a16="http://schemas.microsoft.com/office/drawing/2014/main" id="{F8A90C1A-0CBA-4A88-80B0-B99C27453B8F}"/>
              </a:ext>
            </a:extLst>
          </p:cNvPr>
          <p:cNvCxnSpPr>
            <a:cxnSpLocks/>
            <a:stCxn id="26" idx="3"/>
          </p:cNvCxnSpPr>
          <p:nvPr/>
        </p:nvCxnSpPr>
        <p:spPr>
          <a:xfrm>
            <a:off x="3933278" y="2854453"/>
            <a:ext cx="4657356" cy="12698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_s1056">
            <a:extLst>
              <a:ext uri="{FF2B5EF4-FFF2-40B4-BE49-F238E27FC236}">
                <a16:creationId xmlns:a16="http://schemas.microsoft.com/office/drawing/2014/main" id="{847CC77F-D1D8-4B66-A830-0B85CCD455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4345" y="5588997"/>
            <a:ext cx="2884572" cy="583891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s-ES" altLang="ca-ES" sz="1422" dirty="0">
              <a:latin typeface="Verdana" panose="020B0604030504040204" pitchFamily="34" charset="0"/>
            </a:endParaRPr>
          </a:p>
        </p:txBody>
      </p:sp>
      <p:sp>
        <p:nvSpPr>
          <p:cNvPr id="41" name="_s1042">
            <a:extLst>
              <a:ext uri="{FF2B5EF4-FFF2-40B4-BE49-F238E27FC236}">
                <a16:creationId xmlns:a16="http://schemas.microsoft.com/office/drawing/2014/main" id="{4F9E5777-5B80-4D61-9B64-1F5A27BB72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510" y="7544271"/>
            <a:ext cx="3042839" cy="510723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ca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ca-ES" altLang="ca-ES" sz="1493" dirty="0">
                <a:latin typeface="Verdana" panose="020B0604030504040204" pitchFamily="34" charset="0"/>
              </a:rPr>
              <a:t>SERVEI DE COMUNICACIÓ 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ca-ES" altLang="ca-ES" sz="1493" dirty="0">
                <a:latin typeface="Verdana" panose="020B0604030504040204" pitchFamily="34" charset="0"/>
              </a:rPr>
              <a:t>I CULTURA DIGITAL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s-ES" altLang="ca-ES" sz="1493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57" name="Contenidor de número de diapositiva 1">
            <a:extLst>
              <a:ext uri="{FF2B5EF4-FFF2-40B4-BE49-F238E27FC236}">
                <a16:creationId xmlns:a16="http://schemas.microsoft.com/office/drawing/2014/main" id="{9266F6CB-3F6B-4D65-BB47-4FAFF9A2E16C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2</a:t>
            </a:fld>
            <a:endParaRPr lang="ca-ES" altLang="ca-ES" sz="1600" dirty="0"/>
          </a:p>
        </p:txBody>
      </p:sp>
      <p:sp>
        <p:nvSpPr>
          <p:cNvPr id="67" name="_s1038">
            <a:extLst>
              <a:ext uri="{FF2B5EF4-FFF2-40B4-BE49-F238E27FC236}">
                <a16:creationId xmlns:a16="http://schemas.microsoft.com/office/drawing/2014/main" id="{030423C6-5BFE-FC23-210C-9D51E96A4D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404" y="5153792"/>
            <a:ext cx="2808312" cy="49964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90" dirty="0">
                <a:latin typeface="Verdana" panose="020B0604030504040204" pitchFamily="34" charset="0"/>
              </a:rPr>
              <a:t>GESTIÓ I COORDINACIÓ ESPAIS</a:t>
            </a:r>
            <a:endParaRPr lang="es-ES" altLang="ca-ES" sz="1490" dirty="0">
              <a:latin typeface="Verdana" panose="020B0604030504040204" pitchFamily="34" charset="0"/>
            </a:endParaRPr>
          </a:p>
        </p:txBody>
      </p:sp>
      <p:cxnSp>
        <p:nvCxnSpPr>
          <p:cNvPr id="52" name="Connector recte 51">
            <a:extLst>
              <a:ext uri="{FF2B5EF4-FFF2-40B4-BE49-F238E27FC236}">
                <a16:creationId xmlns:a16="http://schemas.microsoft.com/office/drawing/2014/main" id="{CE86CA8F-0A6E-8F13-31CF-4CE6E466FB01}"/>
              </a:ext>
            </a:extLst>
          </p:cNvPr>
          <p:cNvCxnSpPr>
            <a:cxnSpLocks/>
          </p:cNvCxnSpPr>
          <p:nvPr/>
        </p:nvCxnSpPr>
        <p:spPr>
          <a:xfrm>
            <a:off x="9951855" y="3214064"/>
            <a:ext cx="0" cy="94265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nector recte 52">
            <a:extLst>
              <a:ext uri="{FF2B5EF4-FFF2-40B4-BE49-F238E27FC236}">
                <a16:creationId xmlns:a16="http://schemas.microsoft.com/office/drawing/2014/main" id="{51722812-FFFC-8BCF-5ECE-C36170C5848E}"/>
              </a:ext>
            </a:extLst>
          </p:cNvPr>
          <p:cNvCxnSpPr>
            <a:cxnSpLocks/>
          </p:cNvCxnSpPr>
          <p:nvPr/>
        </p:nvCxnSpPr>
        <p:spPr>
          <a:xfrm>
            <a:off x="2397946" y="3214064"/>
            <a:ext cx="0" cy="94265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nector recte 58">
            <a:extLst>
              <a:ext uri="{FF2B5EF4-FFF2-40B4-BE49-F238E27FC236}">
                <a16:creationId xmlns:a16="http://schemas.microsoft.com/office/drawing/2014/main" id="{2BE51FCE-5418-AF11-010B-42F309C93A6A}"/>
              </a:ext>
            </a:extLst>
          </p:cNvPr>
          <p:cNvCxnSpPr>
            <a:cxnSpLocks/>
          </p:cNvCxnSpPr>
          <p:nvPr/>
        </p:nvCxnSpPr>
        <p:spPr>
          <a:xfrm>
            <a:off x="6073749" y="2026662"/>
            <a:ext cx="0" cy="2130057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389176DE-F56C-9E54-0ACD-8559F7000B04}"/>
              </a:ext>
            </a:extLst>
          </p:cNvPr>
          <p:cNvSpPr/>
          <p:nvPr/>
        </p:nvSpPr>
        <p:spPr>
          <a:xfrm>
            <a:off x="8374610" y="4156720"/>
            <a:ext cx="3312366" cy="4336655"/>
          </a:xfrm>
          <a:prstGeom prst="rect">
            <a:avLst/>
          </a:prstGeom>
          <a:noFill/>
          <a:ln w="25400" cap="flat">
            <a:solidFill>
              <a:schemeClr val="accent1"/>
            </a:solidFill>
            <a:prstDash val="sysDash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5023" tIns="65023" rIns="65023" bIns="65023" numCol="1" spcCol="38100" rtlCol="0" anchor="t">
            <a:spAutoFit/>
          </a:bodyPr>
          <a:lstStyle/>
          <a:p>
            <a:pPr marL="0" marR="0" indent="0" algn="l" defTabSz="65024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Trebuchet M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5A75528-1981-82DE-6E3D-DD21B3D6CBA2}"/>
              </a:ext>
            </a:extLst>
          </p:cNvPr>
          <p:cNvSpPr/>
          <p:nvPr/>
        </p:nvSpPr>
        <p:spPr>
          <a:xfrm>
            <a:off x="4580843" y="4156719"/>
            <a:ext cx="3312366" cy="4336655"/>
          </a:xfrm>
          <a:prstGeom prst="rect">
            <a:avLst/>
          </a:prstGeom>
          <a:noFill/>
          <a:ln w="28575" cap="flat">
            <a:solidFill>
              <a:schemeClr val="accent1"/>
            </a:solidFill>
            <a:prstDash val="sysDash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5023" tIns="65023" rIns="65023" bIns="65023" numCol="1" spcCol="38100" rtlCol="0" anchor="t">
            <a:spAutoFit/>
          </a:bodyPr>
          <a:lstStyle/>
          <a:p>
            <a:pPr marL="0" marR="0" indent="0" algn="l" defTabSz="65024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Trebuchet MS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A2F7D6BB-9751-590D-6AC5-C9E96FAA54ED}"/>
              </a:ext>
            </a:extLst>
          </p:cNvPr>
          <p:cNvSpPr/>
          <p:nvPr/>
        </p:nvSpPr>
        <p:spPr>
          <a:xfrm>
            <a:off x="795618" y="4156719"/>
            <a:ext cx="3312366" cy="4336655"/>
          </a:xfrm>
          <a:prstGeom prst="rect">
            <a:avLst/>
          </a:prstGeom>
          <a:noFill/>
          <a:ln w="25400" cap="flat">
            <a:solidFill>
              <a:schemeClr val="accent1"/>
            </a:solidFill>
            <a:prstDash val="sysDash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5023" tIns="65023" rIns="65023" bIns="65023" numCol="1" spcCol="38100" rtlCol="0" anchor="t">
            <a:spAutoFit/>
          </a:bodyPr>
          <a:lstStyle/>
          <a:p>
            <a:pPr marL="0" marR="0" indent="0" algn="l" defTabSz="65024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ca-ES" sz="2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Trebuchet MS"/>
            </a:endParaRPr>
          </a:p>
        </p:txBody>
      </p:sp>
      <p:sp>
        <p:nvSpPr>
          <p:cNvPr id="43" name="_s1038">
            <a:extLst>
              <a:ext uri="{FF2B5EF4-FFF2-40B4-BE49-F238E27FC236}">
                <a16:creationId xmlns:a16="http://schemas.microsoft.com/office/drawing/2014/main" id="{5D56BD89-A5CD-CDA0-F053-FEC21C1048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4969" y="4455917"/>
            <a:ext cx="2808312" cy="49964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90" dirty="0">
                <a:latin typeface="Verdana" panose="020B0604030504040204" pitchFamily="34" charset="0"/>
              </a:rPr>
              <a:t>SERVEIS DE PROGRAMACIÓ</a:t>
            </a:r>
            <a:endParaRPr lang="es-ES" altLang="ca-ES" sz="1490" dirty="0">
              <a:latin typeface="Verdana" panose="020B0604030504040204" pitchFamily="34" charset="0"/>
            </a:endParaRPr>
          </a:p>
        </p:txBody>
      </p:sp>
      <p:sp>
        <p:nvSpPr>
          <p:cNvPr id="3" name="_s1038">
            <a:extLst>
              <a:ext uri="{FF2B5EF4-FFF2-40B4-BE49-F238E27FC236}">
                <a16:creationId xmlns:a16="http://schemas.microsoft.com/office/drawing/2014/main" id="{4027896F-38F3-4CF6-0DC2-2D618D2F4E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7645" y="5984783"/>
            <a:ext cx="2808312" cy="499644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90" dirty="0">
                <a:latin typeface="Verdana" panose="020B0604030504040204" pitchFamily="34" charset="0"/>
              </a:rPr>
              <a:t>PÚBLICS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a-ES" altLang="ca-ES" sz="1490" dirty="0">
                <a:latin typeface="Verdana" panose="020B0604030504040204" pitchFamily="34" charset="0"/>
              </a:rPr>
              <a:t> I RELACIONS INSTITUCIONALS</a:t>
            </a:r>
            <a:endParaRPr lang="es-ES" altLang="ca-ES" sz="1490" dirty="0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03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upo 47">
            <a:extLst>
              <a:ext uri="{FF2B5EF4-FFF2-40B4-BE49-F238E27FC236}">
                <a16:creationId xmlns:a16="http://schemas.microsoft.com/office/drawing/2014/main" id="{6A9EA3F7-4EC1-3CA9-56FC-F74E0264F8F2}"/>
              </a:ext>
            </a:extLst>
          </p:cNvPr>
          <p:cNvGrpSpPr/>
          <p:nvPr/>
        </p:nvGrpSpPr>
        <p:grpSpPr>
          <a:xfrm>
            <a:off x="713177" y="2076671"/>
            <a:ext cx="5547090" cy="3968299"/>
            <a:chOff x="153713" y="2180101"/>
            <a:chExt cx="5200398" cy="3720281"/>
          </a:xfrm>
          <a:solidFill>
            <a:srgbClr val="92D050"/>
          </a:solidFill>
        </p:grpSpPr>
        <p:sp>
          <p:nvSpPr>
            <p:cNvPr id="49" name="Rectángulo 48">
              <a:extLst>
                <a:ext uri="{FF2B5EF4-FFF2-40B4-BE49-F238E27FC236}">
                  <a16:creationId xmlns:a16="http://schemas.microsoft.com/office/drawing/2014/main" id="{70C812B1-EF00-6797-AEA7-4FB549A4607B}"/>
                </a:ext>
              </a:extLst>
            </p:cNvPr>
            <p:cNvSpPr/>
            <p:nvPr/>
          </p:nvSpPr>
          <p:spPr>
            <a:xfrm>
              <a:off x="2493954" y="2180101"/>
              <a:ext cx="2860157" cy="67991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400" tIns="38400" rIns="38400" bIns="38400" rtlCol="0" anchor="ctr"/>
            <a:lstStyle/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endPara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r>
                <a:rPr lang="ca-ES" sz="16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Coordinadora General</a:t>
              </a:r>
            </a:p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endPara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53" name="Rectángulo 52">
              <a:extLst>
                <a:ext uri="{FF2B5EF4-FFF2-40B4-BE49-F238E27FC236}">
                  <a16:creationId xmlns:a16="http://schemas.microsoft.com/office/drawing/2014/main" id="{F3FD444B-AB75-38E8-8E4F-F5E0B366DEE5}"/>
                </a:ext>
              </a:extLst>
            </p:cNvPr>
            <p:cNvSpPr/>
            <p:nvPr/>
          </p:nvSpPr>
          <p:spPr>
            <a:xfrm>
              <a:off x="1181861" y="3373154"/>
              <a:ext cx="2013083" cy="1142171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400" tIns="38400" rIns="38400" bIns="38400" rtlCol="0" anchor="ctr"/>
            <a:lstStyle/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r>
                <a:rPr lang="ca-ES" sz="16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Unitat de</a:t>
              </a:r>
            </a:p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r>
                <a:rPr lang="ca-ES" sz="16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Públics i Relacions Institucionals</a:t>
              </a:r>
            </a:p>
          </p:txBody>
        </p:sp>
        <p:sp>
          <p:nvSpPr>
            <p:cNvPr id="56" name="Rectángulo 55">
              <a:extLst>
                <a:ext uri="{FF2B5EF4-FFF2-40B4-BE49-F238E27FC236}">
                  <a16:creationId xmlns:a16="http://schemas.microsoft.com/office/drawing/2014/main" id="{76957281-12CE-306C-4C3B-C2CCE3B0397B}"/>
                </a:ext>
              </a:extLst>
            </p:cNvPr>
            <p:cNvSpPr/>
            <p:nvPr/>
          </p:nvSpPr>
          <p:spPr>
            <a:xfrm>
              <a:off x="153713" y="5028440"/>
              <a:ext cx="1795659" cy="871942"/>
            </a:xfrm>
            <a:prstGeom prst="rect">
              <a:avLst/>
            </a:prstGeom>
            <a:solidFill>
              <a:srgbClr val="0070C0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8400" tIns="38400" rIns="38400" bIns="38400" rtlCol="0" anchor="ctr"/>
            <a:lstStyle/>
            <a:p>
              <a:pPr algn="ctr" defTabSz="975390" fontAlgn="auto">
                <a:spcBef>
                  <a:spcPts val="320"/>
                </a:spcBef>
                <a:spcAft>
                  <a:spcPts val="320"/>
                </a:spcAft>
                <a:defRPr/>
              </a:pPr>
              <a:r>
                <a:rPr lang="ca-ES" sz="16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Tècnics/</a:t>
              </a:r>
              <a:r>
                <a:rPr lang="ca-ES" sz="1600" b="1" dirty="0" err="1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ques</a:t>
              </a:r>
              <a:r>
                <a:rPr lang="ca-ES" sz="1600" b="1" dirty="0">
                  <a:solidFill>
                    <a:prstClr val="white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 de públics</a:t>
              </a:r>
            </a:p>
          </p:txBody>
        </p:sp>
      </p:grpSp>
      <p:sp>
        <p:nvSpPr>
          <p:cNvPr id="57" name="Rectángulo 56">
            <a:extLst>
              <a:ext uri="{FF2B5EF4-FFF2-40B4-BE49-F238E27FC236}">
                <a16:creationId xmlns:a16="http://schemas.microsoft.com/office/drawing/2014/main" id="{905653CC-D4E1-6CCC-4834-0823351F3969}"/>
              </a:ext>
            </a:extLst>
          </p:cNvPr>
          <p:cNvSpPr/>
          <p:nvPr/>
        </p:nvSpPr>
        <p:spPr>
          <a:xfrm>
            <a:off x="5918333" y="3321653"/>
            <a:ext cx="2024226" cy="88871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6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Unitat de Gestió d’Espais</a:t>
            </a: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Contenidor de número de diapositiva 1">
            <a:extLst>
              <a:ext uri="{FF2B5EF4-FFF2-40B4-BE49-F238E27FC236}">
                <a16:creationId xmlns:a16="http://schemas.microsoft.com/office/drawing/2014/main" id="{DBA12507-7174-737A-204D-114F12A2C64F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3</a:t>
            </a:fld>
            <a:endParaRPr lang="ca-ES" altLang="ca-ES" sz="1600" dirty="0"/>
          </a:p>
        </p:txBody>
      </p:sp>
      <p:sp>
        <p:nvSpPr>
          <p:cNvPr id="21" name="Exposició">
            <a:extLst>
              <a:ext uri="{FF2B5EF4-FFF2-40B4-BE49-F238E27FC236}">
                <a16:creationId xmlns:a16="http://schemas.microsoft.com/office/drawing/2014/main" id="{41BEE988-17BE-6C5E-928F-054E50382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5817" y="585040"/>
            <a:ext cx="4248472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b="1" dirty="0">
                <a:latin typeface="Helvetica Neue LT Pro 85 Heavy"/>
                <a:ea typeface="Helvetica Neue LT Pro 85 Heavy"/>
                <a:cs typeface="Helvetica Neue LT Pro 85 Heavy"/>
                <a:sym typeface="Helvetica Neue LT Pro 85 Heavy"/>
              </a:rPr>
              <a:t>Coordinació general</a:t>
            </a:r>
          </a:p>
        </p:txBody>
      </p:sp>
      <p:sp>
        <p:nvSpPr>
          <p:cNvPr id="16" name="Rectángulo 17">
            <a:extLst>
              <a:ext uri="{FF2B5EF4-FFF2-40B4-BE49-F238E27FC236}">
                <a16:creationId xmlns:a16="http://schemas.microsoft.com/office/drawing/2014/main" id="{12EC9691-49C1-BD68-AD7E-3C65083C5BF1}"/>
              </a:ext>
            </a:extLst>
          </p:cNvPr>
          <p:cNvSpPr/>
          <p:nvPr/>
        </p:nvSpPr>
        <p:spPr>
          <a:xfrm>
            <a:off x="3155482" y="5114899"/>
            <a:ext cx="1938996" cy="93007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/>
            <a:r>
              <a:rPr lang="ca-ES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Recepcionistes</a:t>
            </a:r>
          </a:p>
        </p:txBody>
      </p:sp>
      <p:cxnSp>
        <p:nvCxnSpPr>
          <p:cNvPr id="36" name="Connector recte 35">
            <a:extLst>
              <a:ext uri="{FF2B5EF4-FFF2-40B4-BE49-F238E27FC236}">
                <a16:creationId xmlns:a16="http://schemas.microsoft.com/office/drawing/2014/main" id="{37AACC4B-7DB8-306B-6662-B6380FFBFC79}"/>
              </a:ext>
            </a:extLst>
          </p:cNvPr>
          <p:cNvCxnSpPr>
            <a:cxnSpLocks/>
          </p:cNvCxnSpPr>
          <p:nvPr/>
        </p:nvCxnSpPr>
        <p:spPr>
          <a:xfrm>
            <a:off x="6328296" y="2670745"/>
            <a:ext cx="3126432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or recte 37">
            <a:extLst>
              <a:ext uri="{FF2B5EF4-FFF2-40B4-BE49-F238E27FC236}">
                <a16:creationId xmlns:a16="http://schemas.microsoft.com/office/drawing/2014/main" id="{68EACE8F-F680-C676-1AD9-16FD8C0186D9}"/>
              </a:ext>
            </a:extLst>
          </p:cNvPr>
          <p:cNvCxnSpPr>
            <a:cxnSpLocks/>
          </p:cNvCxnSpPr>
          <p:nvPr/>
        </p:nvCxnSpPr>
        <p:spPr>
          <a:xfrm flipV="1">
            <a:off x="9448576" y="2670745"/>
            <a:ext cx="0" cy="47786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ángulo 1">
            <a:extLst>
              <a:ext uri="{FF2B5EF4-FFF2-40B4-BE49-F238E27FC236}">
                <a16:creationId xmlns:a16="http://schemas.microsoft.com/office/drawing/2014/main" id="{7BC94FD8-8AAB-643B-08EA-D7FC8149C6BA}"/>
              </a:ext>
            </a:extLst>
          </p:cNvPr>
          <p:cNvSpPr/>
          <p:nvPr/>
        </p:nvSpPr>
        <p:spPr>
          <a:xfrm>
            <a:off x="8532479" y="3204870"/>
            <a:ext cx="2988025" cy="6912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Consell de programació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284A9513-27A0-5E04-D698-03B8892996D6}"/>
              </a:ext>
            </a:extLst>
          </p:cNvPr>
          <p:cNvSpPr/>
          <p:nvPr/>
        </p:nvSpPr>
        <p:spPr>
          <a:xfrm>
            <a:off x="6142360" y="5114899"/>
            <a:ext cx="1915369" cy="93007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6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6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6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 gestió d’espais</a:t>
            </a:r>
          </a:p>
        </p:txBody>
      </p: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id="{1383A764-42B1-9F0C-461E-6E9DAA0690F8}"/>
              </a:ext>
            </a:extLst>
          </p:cNvPr>
          <p:cNvCxnSpPr>
            <a:cxnSpLocks/>
            <a:stCxn id="57" idx="2"/>
          </p:cNvCxnSpPr>
          <p:nvPr/>
        </p:nvCxnSpPr>
        <p:spPr>
          <a:xfrm>
            <a:off x="6930446" y="4210370"/>
            <a:ext cx="0" cy="904529"/>
          </a:xfrm>
          <a:prstGeom prst="line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45" name="Conector: angular 44">
            <a:extLst>
              <a:ext uri="{FF2B5EF4-FFF2-40B4-BE49-F238E27FC236}">
                <a16:creationId xmlns:a16="http://schemas.microsoft.com/office/drawing/2014/main" id="{CDCD7421-7837-E0CF-131D-5129253DFC1A}"/>
              </a:ext>
            </a:extLst>
          </p:cNvPr>
          <p:cNvCxnSpPr>
            <a:cxnSpLocks/>
            <a:stCxn id="53" idx="0"/>
            <a:endCxn id="49" idx="1"/>
          </p:cNvCxnSpPr>
          <p:nvPr/>
        </p:nvCxnSpPr>
        <p:spPr>
          <a:xfrm rot="5400000" flipH="1" flipV="1">
            <a:off x="2591488" y="2731315"/>
            <a:ext cx="909970" cy="325922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0" name="Conector: angular 49">
            <a:extLst>
              <a:ext uri="{FF2B5EF4-FFF2-40B4-BE49-F238E27FC236}">
                <a16:creationId xmlns:a16="http://schemas.microsoft.com/office/drawing/2014/main" id="{9B3B4B4B-4BB1-9565-84C1-8CF06DD384A3}"/>
              </a:ext>
            </a:extLst>
          </p:cNvPr>
          <p:cNvCxnSpPr>
            <a:cxnSpLocks/>
            <a:endCxn id="49" idx="3"/>
          </p:cNvCxnSpPr>
          <p:nvPr/>
        </p:nvCxnSpPr>
        <p:spPr>
          <a:xfrm rot="16200000" flipV="1">
            <a:off x="6102169" y="2597390"/>
            <a:ext cx="860617" cy="544419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2" name="Conector: angular 51">
            <a:extLst>
              <a:ext uri="{FF2B5EF4-FFF2-40B4-BE49-F238E27FC236}">
                <a16:creationId xmlns:a16="http://schemas.microsoft.com/office/drawing/2014/main" id="{F383B142-7A64-5DE0-D85E-4B7F6527E3EF}"/>
              </a:ext>
            </a:extLst>
          </p:cNvPr>
          <p:cNvCxnSpPr>
            <a:cxnSpLocks/>
            <a:endCxn id="53" idx="1"/>
          </p:cNvCxnSpPr>
          <p:nvPr/>
        </p:nvCxnSpPr>
        <p:spPr>
          <a:xfrm rot="5400000" flipH="1" flipV="1">
            <a:off x="1131613" y="4436644"/>
            <a:ext cx="1156479" cy="200031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Conector: angular 53">
            <a:extLst>
              <a:ext uri="{FF2B5EF4-FFF2-40B4-BE49-F238E27FC236}">
                <a16:creationId xmlns:a16="http://schemas.microsoft.com/office/drawing/2014/main" id="{1D4BCA12-DC45-C295-EF7D-B905E5E22705}"/>
              </a:ext>
            </a:extLst>
          </p:cNvPr>
          <p:cNvCxnSpPr>
            <a:cxnSpLocks/>
            <a:endCxn id="53" idx="3"/>
          </p:cNvCxnSpPr>
          <p:nvPr/>
        </p:nvCxnSpPr>
        <p:spPr>
          <a:xfrm rot="16200000" flipV="1">
            <a:off x="3563185" y="4352391"/>
            <a:ext cx="1156479" cy="368536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598026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3FB56F56-478A-7A8E-CCC4-054BC8730AC6}"/>
              </a:ext>
            </a:extLst>
          </p:cNvPr>
          <p:cNvSpPr/>
          <p:nvPr/>
        </p:nvSpPr>
        <p:spPr>
          <a:xfrm>
            <a:off x="8540138" y="3123877"/>
            <a:ext cx="2335661" cy="94012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Caps de projectes expositius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E4AA02F-21E3-4DA8-FA81-6B626E83E9C9}"/>
              </a:ext>
            </a:extLst>
          </p:cNvPr>
          <p:cNvSpPr/>
          <p:nvPr/>
        </p:nvSpPr>
        <p:spPr>
          <a:xfrm>
            <a:off x="8540138" y="4681812"/>
            <a:ext cx="2318314" cy="92168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coordinació de projectes culturals</a:t>
            </a:r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5782BC1B-DB83-314A-7B9D-92A17F128B67}"/>
              </a:ext>
            </a:extLst>
          </p:cNvPr>
          <p:cNvSpPr/>
          <p:nvPr/>
        </p:nvSpPr>
        <p:spPr>
          <a:xfrm>
            <a:off x="4779729" y="1471934"/>
            <a:ext cx="4130252" cy="79715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endParaRPr lang="ca-ES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Cap  del Servei Exposicions</a:t>
            </a:r>
          </a:p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CC752D82-67C3-9AFC-2FD2-4803E940AFFD}"/>
              </a:ext>
            </a:extLst>
          </p:cNvPr>
          <p:cNvSpPr/>
          <p:nvPr/>
        </p:nvSpPr>
        <p:spPr>
          <a:xfrm>
            <a:off x="503776" y="1415658"/>
            <a:ext cx="2672155" cy="6912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Comitè coordinació estratègica</a:t>
            </a:r>
          </a:p>
        </p:txBody>
      </p:sp>
      <p:sp>
        <p:nvSpPr>
          <p:cNvPr id="33" name="Rectángulo 32">
            <a:extLst>
              <a:ext uri="{FF2B5EF4-FFF2-40B4-BE49-F238E27FC236}">
                <a16:creationId xmlns:a16="http://schemas.microsoft.com/office/drawing/2014/main" id="{4A3721CA-F6B9-91DA-AC79-C167E5DD3420}"/>
              </a:ext>
            </a:extLst>
          </p:cNvPr>
          <p:cNvSpPr/>
          <p:nvPr/>
        </p:nvSpPr>
        <p:spPr>
          <a:xfrm>
            <a:off x="5572101" y="4707902"/>
            <a:ext cx="2545508" cy="95495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registre i conservació 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04D96A3E-1248-F67B-6772-1A7C00B93013}"/>
              </a:ext>
            </a:extLst>
          </p:cNvPr>
          <p:cNvSpPr/>
          <p:nvPr/>
        </p:nvSpPr>
        <p:spPr>
          <a:xfrm>
            <a:off x="8996142" y="2845664"/>
            <a:ext cx="1115796" cy="138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/>
            <a:endParaRPr lang="ca-ES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16D807AA-7BBF-F9BA-E24C-B9540AB691D1}"/>
              </a:ext>
            </a:extLst>
          </p:cNvPr>
          <p:cNvSpPr/>
          <p:nvPr/>
        </p:nvSpPr>
        <p:spPr>
          <a:xfrm>
            <a:off x="2109912" y="4732784"/>
            <a:ext cx="2811240" cy="93007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/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gestió i muntatge d’exposicions</a:t>
            </a: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7028F23E-7A2A-5E62-CA6E-242D5E93F969}"/>
              </a:ext>
            </a:extLst>
          </p:cNvPr>
          <p:cNvSpPr/>
          <p:nvPr/>
        </p:nvSpPr>
        <p:spPr>
          <a:xfrm>
            <a:off x="865114" y="2845664"/>
            <a:ext cx="1115796" cy="138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/>
            <a:endParaRPr lang="ca-ES" sz="1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28" name="Connector recte 27">
            <a:extLst>
              <a:ext uri="{FF2B5EF4-FFF2-40B4-BE49-F238E27FC236}">
                <a16:creationId xmlns:a16="http://schemas.microsoft.com/office/drawing/2014/main" id="{565A1713-3FDA-73BF-18DD-AC17EB81E9A0}"/>
              </a:ext>
            </a:extLst>
          </p:cNvPr>
          <p:cNvCxnSpPr>
            <a:cxnSpLocks/>
            <a:stCxn id="2" idx="3"/>
          </p:cNvCxnSpPr>
          <p:nvPr/>
        </p:nvCxnSpPr>
        <p:spPr>
          <a:xfrm flipV="1">
            <a:off x="3175931" y="1713150"/>
            <a:ext cx="1615371" cy="48139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3" name="Contenidor de número de diapositiva 1">
            <a:extLst>
              <a:ext uri="{FF2B5EF4-FFF2-40B4-BE49-F238E27FC236}">
                <a16:creationId xmlns:a16="http://schemas.microsoft.com/office/drawing/2014/main" id="{5D48033A-9795-50D7-0723-04BF32C16F6F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4</a:t>
            </a:fld>
            <a:endParaRPr lang="ca-ES" altLang="ca-ES" sz="1600" dirty="0"/>
          </a:p>
        </p:txBody>
      </p:sp>
      <p:sp>
        <p:nvSpPr>
          <p:cNvPr id="36" name="Rectangle 4">
            <a:extLst>
              <a:ext uri="{FF2B5EF4-FFF2-40B4-BE49-F238E27FC236}">
                <a16:creationId xmlns:a16="http://schemas.microsoft.com/office/drawing/2014/main" id="{53C82FEC-5E13-0189-96CA-F5FC295B306A}"/>
              </a:ext>
            </a:extLst>
          </p:cNvPr>
          <p:cNvSpPr txBox="1">
            <a:spLocks/>
          </p:cNvSpPr>
          <p:nvPr/>
        </p:nvSpPr>
        <p:spPr>
          <a:xfrm>
            <a:off x="597744" y="242609"/>
            <a:ext cx="8312237" cy="927947"/>
          </a:xfrm>
          <a:prstGeom prst="rect">
            <a:avLst/>
          </a:prstGeom>
        </p:spPr>
        <p:txBody>
          <a:bodyPr anchor="t"/>
          <a:lstStyle>
            <a:lvl1pPr algn="ctr" defTabSz="649288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1pPr>
            <a:lvl2pPr algn="ctr" defTabSz="649288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2pPr>
            <a:lvl3pPr algn="ctr" defTabSz="649288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3pPr>
            <a:lvl4pPr algn="ctr" defTabSz="649288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4pPr>
            <a:lvl5pPr algn="ctr" defTabSz="649288" rtl="0" eaLnBrk="0" fontAlgn="base" hangingPunct="0">
              <a:spcBef>
                <a:spcPct val="0"/>
              </a:spcBef>
              <a:spcAft>
                <a:spcPct val="0"/>
              </a:spcAft>
              <a:defRPr sz="6200">
                <a:solidFill>
                  <a:srgbClr val="000000"/>
                </a:solidFill>
                <a:latin typeface="+mn-lt"/>
                <a:ea typeface="+mn-ea"/>
                <a:cs typeface="+mn-cs"/>
                <a:sym typeface="Trebuchet MS" panose="020B0603020202020204" pitchFamily="34" charset="0"/>
              </a:defRPr>
            </a:lvl5pPr>
            <a:lvl6pPr marL="0" marR="0" indent="1143000" algn="ctr" defTabSz="65024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Trebuchet MS"/>
              </a:defRPr>
            </a:lvl6pPr>
            <a:lvl7pPr marL="0" marR="0" indent="1371600" algn="ctr" defTabSz="65024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Trebuchet MS"/>
              </a:defRPr>
            </a:lvl7pPr>
            <a:lvl8pPr marL="0" marR="0" indent="1600200" algn="ctr" defTabSz="65024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Trebuchet MS"/>
              </a:defRPr>
            </a:lvl8pPr>
            <a:lvl9pPr marL="0" marR="0" indent="1828800" algn="ctr" defTabSz="65024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6200" b="0" i="0" u="none" strike="noStrike" cap="none" spc="0" baseline="0">
                <a:ln>
                  <a:noFill/>
                </a:ln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Trebuchet MS"/>
              </a:defRPr>
            </a:lvl9pPr>
          </a:lstStyle>
          <a:p>
            <a:pPr algn="l" eaLnBrk="1" hangingPunct="1"/>
            <a:r>
              <a:rPr lang="ca-ES" altLang="ca-ES" sz="3200" b="1" dirty="0">
                <a:latin typeface="Helvetica Neue LT Pro 45 Light"/>
                <a:cs typeface="Arial" panose="020B0604020202020204" pitchFamily="34" charset="0"/>
              </a:rPr>
              <a:t>Serveis de Programació: </a:t>
            </a:r>
            <a:r>
              <a:rPr lang="ca-ES" altLang="ca-ES" sz="3200" b="1" kern="1200" dirty="0">
                <a:latin typeface="Helvetica Neue LT Pro 45 Light"/>
                <a:cs typeface="Arial" panose="020B0604020202020204" pitchFamily="34" charset="0"/>
              </a:rPr>
              <a:t>Exposicions</a:t>
            </a:r>
          </a:p>
          <a:p>
            <a:pPr algn="l" eaLnBrk="1" hangingPunct="1"/>
            <a:endParaRPr lang="es-ES" altLang="ca-ES" sz="3200" b="1" kern="0" dirty="0">
              <a:latin typeface="Helvetica Neue LT Pro 45 Light"/>
              <a:cs typeface="Arial" panose="020B0604020202020204" pitchFamily="34" charset="0"/>
            </a:endParaRPr>
          </a:p>
        </p:txBody>
      </p:sp>
      <p:cxnSp>
        <p:nvCxnSpPr>
          <p:cNvPr id="34" name="Conector recto 49">
            <a:extLst>
              <a:ext uri="{FF2B5EF4-FFF2-40B4-BE49-F238E27FC236}">
                <a16:creationId xmlns:a16="http://schemas.microsoft.com/office/drawing/2014/main" id="{E1A15237-AEC9-2E5A-3F70-1574FC298B9B}"/>
              </a:ext>
            </a:extLst>
          </p:cNvPr>
          <p:cNvCxnSpPr>
            <a:cxnSpLocks/>
            <a:stCxn id="41" idx="2"/>
            <a:endCxn id="33" idx="0"/>
          </p:cNvCxnSpPr>
          <p:nvPr/>
        </p:nvCxnSpPr>
        <p:spPr>
          <a:xfrm>
            <a:off x="6844855" y="2269087"/>
            <a:ext cx="0" cy="2438815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49">
            <a:extLst>
              <a:ext uri="{FF2B5EF4-FFF2-40B4-BE49-F238E27FC236}">
                <a16:creationId xmlns:a16="http://schemas.microsoft.com/office/drawing/2014/main" id="{69F3C9BC-651B-9FD9-4FA8-542F3E6EEBE7}"/>
              </a:ext>
            </a:extLst>
          </p:cNvPr>
          <p:cNvCxnSpPr>
            <a:cxnSpLocks/>
            <a:stCxn id="12" idx="0"/>
            <a:endCxn id="7" idx="2"/>
          </p:cNvCxnSpPr>
          <p:nvPr/>
        </p:nvCxnSpPr>
        <p:spPr>
          <a:xfrm flipV="1">
            <a:off x="9699295" y="4064006"/>
            <a:ext cx="8674" cy="6178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: angular 65">
            <a:extLst>
              <a:ext uri="{FF2B5EF4-FFF2-40B4-BE49-F238E27FC236}">
                <a16:creationId xmlns:a16="http://schemas.microsoft.com/office/drawing/2014/main" id="{48469D95-0FEA-2589-576F-8D1EEE9932E6}"/>
              </a:ext>
            </a:extLst>
          </p:cNvPr>
          <p:cNvCxnSpPr>
            <a:cxnSpLocks/>
            <a:stCxn id="18" idx="0"/>
          </p:cNvCxnSpPr>
          <p:nvPr/>
        </p:nvCxnSpPr>
        <p:spPr>
          <a:xfrm rot="5400000" flipH="1" flipV="1">
            <a:off x="2794289" y="2735771"/>
            <a:ext cx="2718256" cy="1275770"/>
          </a:xfrm>
          <a:prstGeom prst="bentConnector3">
            <a:avLst>
              <a:gd name="adj1" fmla="val 101344"/>
            </a:avLst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69" name="Conector: angular 68">
            <a:extLst>
              <a:ext uri="{FF2B5EF4-FFF2-40B4-BE49-F238E27FC236}">
                <a16:creationId xmlns:a16="http://schemas.microsoft.com/office/drawing/2014/main" id="{C219A7A6-F4B9-DB68-AC20-AC3573809997}"/>
              </a:ext>
            </a:extLst>
          </p:cNvPr>
          <p:cNvCxnSpPr>
            <a:cxnSpLocks/>
            <a:endCxn id="41" idx="3"/>
          </p:cNvCxnSpPr>
          <p:nvPr/>
        </p:nvCxnSpPr>
        <p:spPr>
          <a:xfrm rot="16200000" flipV="1">
            <a:off x="8702438" y="2078055"/>
            <a:ext cx="1195729" cy="780641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1418775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4AC03BE-8DEB-0A22-0170-AC0BE2EAF540}"/>
              </a:ext>
            </a:extLst>
          </p:cNvPr>
          <p:cNvSpPr/>
          <p:nvPr/>
        </p:nvSpPr>
        <p:spPr>
          <a:xfrm>
            <a:off x="4607968" y="1716267"/>
            <a:ext cx="3669353" cy="87076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del Servei de Debats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Contenidor de número de diapositiva 1">
            <a:extLst>
              <a:ext uri="{FF2B5EF4-FFF2-40B4-BE49-F238E27FC236}">
                <a16:creationId xmlns:a16="http://schemas.microsoft.com/office/drawing/2014/main" id="{84BE5F7F-6DF4-201F-794C-FEF5479382FF}"/>
              </a:ext>
            </a:extLst>
          </p:cNvPr>
          <p:cNvSpPr txBox="1">
            <a:spLocks/>
          </p:cNvSpPr>
          <p:nvPr/>
        </p:nvSpPr>
        <p:spPr>
          <a:xfrm>
            <a:off x="8678284" y="8773179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5</a:t>
            </a:fld>
            <a:endParaRPr lang="ca-ES" altLang="ca-ES" sz="1600" dirty="0"/>
          </a:p>
        </p:txBody>
      </p:sp>
      <p:sp>
        <p:nvSpPr>
          <p:cNvPr id="4" name="Exposició">
            <a:extLst>
              <a:ext uri="{FF2B5EF4-FFF2-40B4-BE49-F238E27FC236}">
                <a16:creationId xmlns:a16="http://schemas.microsoft.com/office/drawing/2014/main" id="{96D5DFA4-99BB-1292-5BF7-8E65295F07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776" y="556320"/>
            <a:ext cx="8568952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b="1" dirty="0">
                <a:latin typeface="Helvetica Neue LT Pro 45 Light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Serveis de programació: Debats</a:t>
            </a:r>
          </a:p>
        </p:txBody>
      </p:sp>
      <p:sp>
        <p:nvSpPr>
          <p:cNvPr id="15" name="Rectángulo 6">
            <a:extLst>
              <a:ext uri="{FF2B5EF4-FFF2-40B4-BE49-F238E27FC236}">
                <a16:creationId xmlns:a16="http://schemas.microsoft.com/office/drawing/2014/main" id="{36C265A2-BE00-0BAF-4628-AAC54834C3F6}"/>
              </a:ext>
            </a:extLst>
          </p:cNvPr>
          <p:cNvSpPr/>
          <p:nvPr/>
        </p:nvSpPr>
        <p:spPr>
          <a:xfrm>
            <a:off x="5096412" y="3017476"/>
            <a:ext cx="2692463" cy="1096518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Executiva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2AB519A4-4D55-A86A-9C38-0C5F4B2EDBD0}"/>
              </a:ext>
            </a:extLst>
          </p:cNvPr>
          <p:cNvSpPr/>
          <p:nvPr/>
        </p:nvSpPr>
        <p:spPr>
          <a:xfrm>
            <a:off x="5283486" y="4466543"/>
            <a:ext cx="2318314" cy="92168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coordinació de projectes culturals</a:t>
            </a:r>
          </a:p>
        </p:txBody>
      </p:sp>
      <p:cxnSp>
        <p:nvCxnSpPr>
          <p:cNvPr id="8" name="Conector recto 49">
            <a:extLst>
              <a:ext uri="{FF2B5EF4-FFF2-40B4-BE49-F238E27FC236}">
                <a16:creationId xmlns:a16="http://schemas.microsoft.com/office/drawing/2014/main" id="{933B025B-1DED-33A6-5EF1-7D27887444A5}"/>
              </a:ext>
            </a:extLst>
          </p:cNvPr>
          <p:cNvCxnSpPr>
            <a:cxnSpLocks/>
            <a:stCxn id="2" idx="2"/>
            <a:endCxn id="15" idx="0"/>
          </p:cNvCxnSpPr>
          <p:nvPr/>
        </p:nvCxnSpPr>
        <p:spPr>
          <a:xfrm flipH="1">
            <a:off x="6442644" y="2587032"/>
            <a:ext cx="1" cy="43044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49">
            <a:extLst>
              <a:ext uri="{FF2B5EF4-FFF2-40B4-BE49-F238E27FC236}">
                <a16:creationId xmlns:a16="http://schemas.microsoft.com/office/drawing/2014/main" id="{EDBB817C-94F6-F0E4-7F9E-211C8782BF14}"/>
              </a:ext>
            </a:extLst>
          </p:cNvPr>
          <p:cNvCxnSpPr>
            <a:cxnSpLocks/>
          </p:cNvCxnSpPr>
          <p:nvPr/>
        </p:nvCxnSpPr>
        <p:spPr>
          <a:xfrm flipH="1">
            <a:off x="6442642" y="4113994"/>
            <a:ext cx="1" cy="43044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2121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cto 69">
            <a:extLst>
              <a:ext uri="{FF2B5EF4-FFF2-40B4-BE49-F238E27FC236}">
                <a16:creationId xmlns:a16="http://schemas.microsoft.com/office/drawing/2014/main" id="{BC948B06-243C-AFE6-89FD-CC2ED5ACACF9}"/>
              </a:ext>
            </a:extLst>
          </p:cNvPr>
          <p:cNvCxnSpPr>
            <a:cxnSpLocks/>
          </p:cNvCxnSpPr>
          <p:nvPr/>
        </p:nvCxnSpPr>
        <p:spPr>
          <a:xfrm>
            <a:off x="6197041" y="4659075"/>
            <a:ext cx="0" cy="37873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69">
            <a:extLst>
              <a:ext uri="{FF2B5EF4-FFF2-40B4-BE49-F238E27FC236}">
                <a16:creationId xmlns:a16="http://schemas.microsoft.com/office/drawing/2014/main" id="{D9CCE87A-EC71-FDF1-A532-541529783F1D}"/>
              </a:ext>
            </a:extLst>
          </p:cNvPr>
          <p:cNvCxnSpPr>
            <a:cxnSpLocks/>
            <a:stCxn id="7" idx="2"/>
            <a:endCxn id="23" idx="0"/>
          </p:cNvCxnSpPr>
          <p:nvPr/>
        </p:nvCxnSpPr>
        <p:spPr>
          <a:xfrm>
            <a:off x="10064466" y="4643935"/>
            <a:ext cx="0" cy="3938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1DB4A2A0-2C7F-1BFD-A4C6-34E9583215CF}"/>
              </a:ext>
            </a:extLst>
          </p:cNvPr>
          <p:cNvCxnSpPr>
            <a:cxnSpLocks/>
            <a:stCxn id="2" idx="2"/>
            <a:endCxn id="65" idx="0"/>
          </p:cNvCxnSpPr>
          <p:nvPr/>
        </p:nvCxnSpPr>
        <p:spPr>
          <a:xfrm flipH="1">
            <a:off x="6125120" y="2409501"/>
            <a:ext cx="1" cy="90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64AC03BE-8DEB-0A22-0170-AC0BE2EAF540}"/>
              </a:ext>
            </a:extLst>
          </p:cNvPr>
          <p:cNvSpPr/>
          <p:nvPr/>
        </p:nvSpPr>
        <p:spPr>
          <a:xfrm>
            <a:off x="4235674" y="1551864"/>
            <a:ext cx="3778893" cy="85763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del Servei de Mediació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FB56F56-478A-7A8E-CCC4-054BC8730AC6}"/>
              </a:ext>
            </a:extLst>
          </p:cNvPr>
          <p:cNvSpPr/>
          <p:nvPr/>
        </p:nvSpPr>
        <p:spPr>
          <a:xfrm>
            <a:off x="8790965" y="3326230"/>
            <a:ext cx="2547002" cy="131770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 Projectes de Mediació -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Activitats Culturals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C2FB5747-14A5-4500-36C0-DCEA5EB9E1AD}"/>
              </a:ext>
            </a:extLst>
          </p:cNvPr>
          <p:cNvSpPr/>
          <p:nvPr/>
        </p:nvSpPr>
        <p:spPr>
          <a:xfrm>
            <a:off x="4851619" y="3311089"/>
            <a:ext cx="2547002" cy="1347986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 Projectes de Mediació - Educació</a:t>
            </a:r>
          </a:p>
        </p:txBody>
      </p:sp>
      <p:sp>
        <p:nvSpPr>
          <p:cNvPr id="3" name="Contenidor de número de diapositiva 1">
            <a:extLst>
              <a:ext uri="{FF2B5EF4-FFF2-40B4-BE49-F238E27FC236}">
                <a16:creationId xmlns:a16="http://schemas.microsoft.com/office/drawing/2014/main" id="{F6B492CA-2BDD-F47D-B75A-5CA2C6CCFBD9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6</a:t>
            </a:fld>
            <a:endParaRPr lang="ca-ES" altLang="ca-ES" sz="1600" dirty="0"/>
          </a:p>
        </p:txBody>
      </p:sp>
      <p:sp>
        <p:nvSpPr>
          <p:cNvPr id="4" name="Exposició">
            <a:extLst>
              <a:ext uri="{FF2B5EF4-FFF2-40B4-BE49-F238E27FC236}">
                <a16:creationId xmlns:a16="http://schemas.microsoft.com/office/drawing/2014/main" id="{CA32F0AE-BCBD-A5AC-4E67-75BD0D0854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7744" y="518373"/>
            <a:ext cx="10240573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b="1" dirty="0">
                <a:latin typeface="Helvetica Neue LT Pro 45 Light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Serveis de Programació: Mediació</a:t>
            </a:r>
          </a:p>
        </p:txBody>
      </p:sp>
      <p:cxnSp>
        <p:nvCxnSpPr>
          <p:cNvPr id="18" name="Conector recto 69">
            <a:extLst>
              <a:ext uri="{FF2B5EF4-FFF2-40B4-BE49-F238E27FC236}">
                <a16:creationId xmlns:a16="http://schemas.microsoft.com/office/drawing/2014/main" id="{7ACB8404-DF69-4E38-5784-05FFEDEBA4FC}"/>
              </a:ext>
            </a:extLst>
          </p:cNvPr>
          <p:cNvCxnSpPr>
            <a:cxnSpLocks/>
          </p:cNvCxnSpPr>
          <p:nvPr/>
        </p:nvCxnSpPr>
        <p:spPr>
          <a:xfrm>
            <a:off x="8943602" y="5414368"/>
            <a:ext cx="31704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69">
            <a:extLst>
              <a:ext uri="{FF2B5EF4-FFF2-40B4-BE49-F238E27FC236}">
                <a16:creationId xmlns:a16="http://schemas.microsoft.com/office/drawing/2014/main" id="{D6DAD828-5AFC-60BB-CEEF-C61822DE9A10}"/>
              </a:ext>
            </a:extLst>
          </p:cNvPr>
          <p:cNvCxnSpPr>
            <a:cxnSpLocks/>
          </p:cNvCxnSpPr>
          <p:nvPr/>
        </p:nvCxnSpPr>
        <p:spPr>
          <a:xfrm flipV="1">
            <a:off x="1794645" y="5573971"/>
            <a:ext cx="554273" cy="583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ángulo 5">
            <a:extLst>
              <a:ext uri="{FF2B5EF4-FFF2-40B4-BE49-F238E27FC236}">
                <a16:creationId xmlns:a16="http://schemas.microsoft.com/office/drawing/2014/main" id="{DE4024C1-8C90-7B84-C077-060D1C0DC823}"/>
              </a:ext>
            </a:extLst>
          </p:cNvPr>
          <p:cNvSpPr/>
          <p:nvPr/>
        </p:nvSpPr>
        <p:spPr>
          <a:xfrm>
            <a:off x="953460" y="5052403"/>
            <a:ext cx="2318314" cy="92168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coordinació de projectes culturals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3638295F-A3EB-B5B5-116E-E6B34E3E936D}"/>
              </a:ext>
            </a:extLst>
          </p:cNvPr>
          <p:cNvSpPr/>
          <p:nvPr/>
        </p:nvSpPr>
        <p:spPr>
          <a:xfrm>
            <a:off x="5001924" y="5052402"/>
            <a:ext cx="2318314" cy="92168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coordinació de projectes culturals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15CBBA4F-D866-EDA8-D8E6-180220278D8D}"/>
              </a:ext>
            </a:extLst>
          </p:cNvPr>
          <p:cNvSpPr/>
          <p:nvPr/>
        </p:nvSpPr>
        <p:spPr>
          <a:xfrm>
            <a:off x="8905309" y="5037808"/>
            <a:ext cx="2318314" cy="92168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coordinació de projectes culturals</a:t>
            </a:r>
          </a:p>
        </p:txBody>
      </p:sp>
      <p:cxnSp>
        <p:nvCxnSpPr>
          <p:cNvPr id="50" name="Conector: angular 49">
            <a:extLst>
              <a:ext uri="{FF2B5EF4-FFF2-40B4-BE49-F238E27FC236}">
                <a16:creationId xmlns:a16="http://schemas.microsoft.com/office/drawing/2014/main" id="{4AB411D6-FEAB-7E9B-E331-0CEA505FA3BB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797418" y="1766823"/>
            <a:ext cx="2642902" cy="4012504"/>
          </a:xfrm>
          <a:prstGeom prst="bentConnector3">
            <a:avLst>
              <a:gd name="adj1" fmla="val 85691"/>
            </a:avLst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6" name="Conector: angular 55">
            <a:extLst>
              <a:ext uri="{FF2B5EF4-FFF2-40B4-BE49-F238E27FC236}">
                <a16:creationId xmlns:a16="http://schemas.microsoft.com/office/drawing/2014/main" id="{6D4B552A-B444-E290-77CD-4371E6C2068A}"/>
              </a:ext>
            </a:extLst>
          </p:cNvPr>
          <p:cNvCxnSpPr>
            <a:cxnSpLocks/>
            <a:stCxn id="2" idx="2"/>
            <a:endCxn id="7" idx="0"/>
          </p:cNvCxnSpPr>
          <p:nvPr/>
        </p:nvCxnSpPr>
        <p:spPr>
          <a:xfrm rot="16200000" flipH="1">
            <a:off x="7636429" y="898192"/>
            <a:ext cx="916729" cy="3939345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471360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4AC03BE-8DEB-0A22-0170-AC0BE2EAF540}"/>
              </a:ext>
            </a:extLst>
          </p:cNvPr>
          <p:cNvSpPr/>
          <p:nvPr/>
        </p:nvSpPr>
        <p:spPr>
          <a:xfrm>
            <a:off x="3982120" y="1683214"/>
            <a:ext cx="4608512" cy="843789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del Servei d’Audiovisuals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51852329-4E16-683B-334B-79EB54DA841D}"/>
              </a:ext>
            </a:extLst>
          </p:cNvPr>
          <p:cNvSpPr/>
          <p:nvPr/>
        </p:nvSpPr>
        <p:spPr>
          <a:xfrm>
            <a:off x="2397944" y="4329496"/>
            <a:ext cx="2483825" cy="1038411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 realització i edició audiovisual</a:t>
            </a:r>
          </a:p>
        </p:txBody>
      </p:sp>
      <p:sp>
        <p:nvSpPr>
          <p:cNvPr id="3" name="Exposició">
            <a:extLst>
              <a:ext uri="{FF2B5EF4-FFF2-40B4-BE49-F238E27FC236}">
                <a16:creationId xmlns:a16="http://schemas.microsoft.com/office/drawing/2014/main" id="{E9169461-5C2F-663C-EE2A-A7CF79381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598" y="607114"/>
            <a:ext cx="10898354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b="1" dirty="0">
                <a:latin typeface="Helvetica Neue LT Pro 45 Light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Serveis de Programació: Audiovisuals i Multimèdia</a:t>
            </a:r>
          </a:p>
        </p:txBody>
      </p:sp>
      <p:sp>
        <p:nvSpPr>
          <p:cNvPr id="4" name="Contenidor de número de diapositiva 1">
            <a:extLst>
              <a:ext uri="{FF2B5EF4-FFF2-40B4-BE49-F238E27FC236}">
                <a16:creationId xmlns:a16="http://schemas.microsoft.com/office/drawing/2014/main" id="{F263B42F-1D04-9793-16FB-6151EDB2DBFE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7</a:t>
            </a:fld>
            <a:endParaRPr lang="ca-ES" altLang="ca-ES" sz="1600" dirty="0"/>
          </a:p>
        </p:txBody>
      </p: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1633EA20-DA25-D2CC-46F5-201E8FF4F45B}"/>
              </a:ext>
            </a:extLst>
          </p:cNvPr>
          <p:cNvCxnSpPr>
            <a:cxnSpLocks/>
            <a:stCxn id="2" idx="3"/>
            <a:endCxn id="14" idx="0"/>
          </p:cNvCxnSpPr>
          <p:nvPr/>
        </p:nvCxnSpPr>
        <p:spPr>
          <a:xfrm>
            <a:off x="8590632" y="2105109"/>
            <a:ext cx="227044" cy="2311179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7DF94A8-EFCA-92FA-AC63-8B3E3687FCDA}"/>
              </a:ext>
            </a:extLst>
          </p:cNvPr>
          <p:cNvSpPr/>
          <p:nvPr/>
        </p:nvSpPr>
        <p:spPr>
          <a:xfrm>
            <a:off x="7658519" y="4416288"/>
            <a:ext cx="2318314" cy="92168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>
              <a:spcBef>
                <a:spcPts val="320"/>
              </a:spcBef>
              <a:spcAft>
                <a:spcPts val="320"/>
              </a:spcAft>
            </a:pP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latin typeface="Segoe UI" panose="020B0502040204020203" pitchFamily="34" charset="0"/>
                <a:cs typeface="Segoe UI" panose="020B0502040204020203" pitchFamily="34" charset="0"/>
              </a:rPr>
              <a:t> de coordinació de projectes culturals</a:t>
            </a:r>
          </a:p>
        </p:txBody>
      </p:sp>
      <p:cxnSp>
        <p:nvCxnSpPr>
          <p:cNvPr id="15" name="Conector: angular 14">
            <a:extLst>
              <a:ext uri="{FF2B5EF4-FFF2-40B4-BE49-F238E27FC236}">
                <a16:creationId xmlns:a16="http://schemas.microsoft.com/office/drawing/2014/main" id="{6581E01C-38D2-75CF-0820-1C4D05F68FB4}"/>
              </a:ext>
            </a:extLst>
          </p:cNvPr>
          <p:cNvCxnSpPr>
            <a:cxnSpLocks/>
            <a:stCxn id="2" idx="1"/>
          </p:cNvCxnSpPr>
          <p:nvPr/>
        </p:nvCxnSpPr>
        <p:spPr>
          <a:xfrm rot="10800000" flipV="1">
            <a:off x="3631034" y="2105109"/>
            <a:ext cx="351086" cy="2197684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204014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64AC03BE-8DEB-0A22-0170-AC0BE2EAF540}"/>
              </a:ext>
            </a:extLst>
          </p:cNvPr>
          <p:cNvSpPr/>
          <p:nvPr/>
        </p:nvSpPr>
        <p:spPr>
          <a:xfrm>
            <a:off x="3835591" y="1529662"/>
            <a:ext cx="3746929" cy="970874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28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del Servei de Comunicació i Cultura Digital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28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FB56F56-478A-7A8E-CCC4-054BC8730AC6}"/>
              </a:ext>
            </a:extLst>
          </p:cNvPr>
          <p:cNvSpPr/>
          <p:nvPr/>
        </p:nvSpPr>
        <p:spPr>
          <a:xfrm>
            <a:off x="957784" y="3071317"/>
            <a:ext cx="2535666" cy="7680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Unitat de Comunicació Digital 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C8B0A7E7-5AD0-6589-622E-9A6C5890D8FD}"/>
              </a:ext>
            </a:extLst>
          </p:cNvPr>
          <p:cNvSpPr/>
          <p:nvPr/>
        </p:nvSpPr>
        <p:spPr>
          <a:xfrm>
            <a:off x="9094688" y="4516760"/>
            <a:ext cx="1967574" cy="99570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de difusió i publicitat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1E4AA02F-21E3-4DA8-FA81-6B626E83E9C9}"/>
              </a:ext>
            </a:extLst>
          </p:cNvPr>
          <p:cNvSpPr/>
          <p:nvPr/>
        </p:nvSpPr>
        <p:spPr>
          <a:xfrm>
            <a:off x="993788" y="4588768"/>
            <a:ext cx="2463657" cy="9237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Comunicació Digital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70BC55A4-C65F-065F-5B81-C7A496F6BC5F}"/>
              </a:ext>
            </a:extLst>
          </p:cNvPr>
          <p:cNvSpPr/>
          <p:nvPr/>
        </p:nvSpPr>
        <p:spPr>
          <a:xfrm>
            <a:off x="3953631" y="3071317"/>
            <a:ext cx="1920857" cy="850243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Unitat de Publicacions</a:t>
            </a:r>
            <a:endParaRPr lang="ca-ES" sz="128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C2FB5747-14A5-4500-36C0-DCEA5EB9E1AD}"/>
              </a:ext>
            </a:extLst>
          </p:cNvPr>
          <p:cNvSpPr/>
          <p:nvPr/>
        </p:nvSpPr>
        <p:spPr>
          <a:xfrm>
            <a:off x="6334669" y="4516760"/>
            <a:ext cx="2111947" cy="99570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Tècnic/a de premsa</a:t>
            </a:r>
          </a:p>
        </p:txBody>
      </p:sp>
      <p:sp>
        <p:nvSpPr>
          <p:cNvPr id="18" name="Exposició">
            <a:extLst>
              <a:ext uri="{FF2B5EF4-FFF2-40B4-BE49-F238E27FC236}">
                <a16:creationId xmlns:a16="http://schemas.microsoft.com/office/drawing/2014/main" id="{45C98934-B2C5-8519-024A-2E48891AB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757" y="370286"/>
            <a:ext cx="13121594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b="1" dirty="0">
                <a:latin typeface="Helvetica Neue LT Pro 85 Heavy"/>
                <a:ea typeface="Helvetica Neue LT Pro 85 Heavy"/>
                <a:cs typeface="Helvetica Neue LT Pro 85 Heavy"/>
                <a:sym typeface="Helvetica Neue LT Pro 85 Heavy"/>
              </a:rPr>
              <a:t>Servei de Comunicació i Cultura Digital</a:t>
            </a:r>
          </a:p>
        </p:txBody>
      </p:sp>
      <p:sp>
        <p:nvSpPr>
          <p:cNvPr id="3" name="Contenidor de número de diapositiva 1">
            <a:extLst>
              <a:ext uri="{FF2B5EF4-FFF2-40B4-BE49-F238E27FC236}">
                <a16:creationId xmlns:a16="http://schemas.microsoft.com/office/drawing/2014/main" id="{2936AD8B-E706-FC0E-E40E-9E2F42E0A9FE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8</a:t>
            </a:fld>
            <a:endParaRPr lang="ca-ES" altLang="ca-ES" sz="1600" dirty="0"/>
          </a:p>
        </p:txBody>
      </p:sp>
      <p:sp>
        <p:nvSpPr>
          <p:cNvPr id="5" name="Rectángulo 6">
            <a:extLst>
              <a:ext uri="{FF2B5EF4-FFF2-40B4-BE49-F238E27FC236}">
                <a16:creationId xmlns:a16="http://schemas.microsoft.com/office/drawing/2014/main" id="{0EFFF55B-749F-A391-DFEA-0C979ED035EE}"/>
              </a:ext>
            </a:extLst>
          </p:cNvPr>
          <p:cNvSpPr/>
          <p:nvPr/>
        </p:nvSpPr>
        <p:spPr>
          <a:xfrm>
            <a:off x="6334669" y="3099985"/>
            <a:ext cx="2111946" cy="7680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Premsa</a:t>
            </a:r>
          </a:p>
        </p:txBody>
      </p:sp>
      <p:cxnSp>
        <p:nvCxnSpPr>
          <p:cNvPr id="4" name="Conector: angular 3">
            <a:extLst>
              <a:ext uri="{FF2B5EF4-FFF2-40B4-BE49-F238E27FC236}">
                <a16:creationId xmlns:a16="http://schemas.microsoft.com/office/drawing/2014/main" id="{804CD7C5-D3BA-A13C-EF40-708553A5DA42}"/>
              </a:ext>
            </a:extLst>
          </p:cNvPr>
          <p:cNvCxnSpPr>
            <a:cxnSpLocks/>
            <a:stCxn id="7" idx="0"/>
          </p:cNvCxnSpPr>
          <p:nvPr/>
        </p:nvCxnSpPr>
        <p:spPr>
          <a:xfrm rot="5400000" flipH="1" flipV="1">
            <a:off x="3471240" y="1540304"/>
            <a:ext cx="285390" cy="2776636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1" name="Conector: angular 10">
            <a:extLst>
              <a:ext uri="{FF2B5EF4-FFF2-40B4-BE49-F238E27FC236}">
                <a16:creationId xmlns:a16="http://schemas.microsoft.com/office/drawing/2014/main" id="{67449B98-9CCD-739A-B060-444BB0C2F097}"/>
              </a:ext>
            </a:extLst>
          </p:cNvPr>
          <p:cNvCxnSpPr>
            <a:cxnSpLocks/>
            <a:stCxn id="8" idx="0"/>
          </p:cNvCxnSpPr>
          <p:nvPr/>
        </p:nvCxnSpPr>
        <p:spPr>
          <a:xfrm rot="16200000" flipV="1">
            <a:off x="7874247" y="2312532"/>
            <a:ext cx="1713080" cy="2695376"/>
          </a:xfrm>
          <a:prstGeom prst="bentConnector2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Conector: angular 12">
            <a:extLst>
              <a:ext uri="{FF2B5EF4-FFF2-40B4-BE49-F238E27FC236}">
                <a16:creationId xmlns:a16="http://schemas.microsoft.com/office/drawing/2014/main" id="{923D0C8D-9D5E-D650-8291-5B44D82DA434}"/>
              </a:ext>
            </a:extLst>
          </p:cNvPr>
          <p:cNvCxnSpPr>
            <a:cxnSpLocks/>
            <a:stCxn id="10" idx="0"/>
            <a:endCxn id="2" idx="2"/>
          </p:cNvCxnSpPr>
          <p:nvPr/>
        </p:nvCxnSpPr>
        <p:spPr>
          <a:xfrm rot="5400000" flipH="1" flipV="1">
            <a:off x="5026168" y="2388429"/>
            <a:ext cx="570781" cy="794996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Conector: angular 15">
            <a:extLst>
              <a:ext uri="{FF2B5EF4-FFF2-40B4-BE49-F238E27FC236}">
                <a16:creationId xmlns:a16="http://schemas.microsoft.com/office/drawing/2014/main" id="{4CD9E8F9-A4B2-F952-C329-63385E04C394}"/>
              </a:ext>
            </a:extLst>
          </p:cNvPr>
          <p:cNvCxnSpPr>
            <a:cxnSpLocks/>
            <a:stCxn id="5" idx="0"/>
            <a:endCxn id="2" idx="2"/>
          </p:cNvCxnSpPr>
          <p:nvPr/>
        </p:nvCxnSpPr>
        <p:spPr>
          <a:xfrm rot="16200000" flipV="1">
            <a:off x="6250125" y="1959468"/>
            <a:ext cx="599449" cy="1681586"/>
          </a:xfrm>
          <a:prstGeom prst="bentConnector3">
            <a:avLst>
              <a:gd name="adj1" fmla="val 50000"/>
            </a:avLst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5" name="Conector recto 69">
            <a:extLst>
              <a:ext uri="{FF2B5EF4-FFF2-40B4-BE49-F238E27FC236}">
                <a16:creationId xmlns:a16="http://schemas.microsoft.com/office/drawing/2014/main" id="{FB64E350-578A-2BA9-E4B1-DE55529B06A0}"/>
              </a:ext>
            </a:extLst>
          </p:cNvPr>
          <p:cNvCxnSpPr>
            <a:cxnSpLocks/>
            <a:stCxn id="7" idx="2"/>
            <a:endCxn id="12" idx="0"/>
          </p:cNvCxnSpPr>
          <p:nvPr/>
        </p:nvCxnSpPr>
        <p:spPr>
          <a:xfrm>
            <a:off x="2225617" y="3839317"/>
            <a:ext cx="0" cy="74945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69">
            <a:extLst>
              <a:ext uri="{FF2B5EF4-FFF2-40B4-BE49-F238E27FC236}">
                <a16:creationId xmlns:a16="http://schemas.microsoft.com/office/drawing/2014/main" id="{CCA45FCF-6B2C-EA7D-73B7-9AA45DFC3A49}"/>
              </a:ext>
            </a:extLst>
          </p:cNvPr>
          <p:cNvCxnSpPr>
            <a:cxnSpLocks/>
            <a:endCxn id="65" idx="0"/>
          </p:cNvCxnSpPr>
          <p:nvPr/>
        </p:nvCxnSpPr>
        <p:spPr>
          <a:xfrm>
            <a:off x="7390643" y="3867985"/>
            <a:ext cx="0" cy="64877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9168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E3F926-326A-A82B-E0E9-0B3F94D87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Conector recto 69">
            <a:extLst>
              <a:ext uri="{FF2B5EF4-FFF2-40B4-BE49-F238E27FC236}">
                <a16:creationId xmlns:a16="http://schemas.microsoft.com/office/drawing/2014/main" id="{D7989D5B-7F25-C7F8-793E-6D3414A49DC1}"/>
              </a:ext>
            </a:extLst>
          </p:cNvPr>
          <p:cNvCxnSpPr>
            <a:cxnSpLocks/>
          </p:cNvCxnSpPr>
          <p:nvPr/>
        </p:nvCxnSpPr>
        <p:spPr>
          <a:xfrm>
            <a:off x="5439807" y="2446840"/>
            <a:ext cx="0" cy="84264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69">
            <a:extLst>
              <a:ext uri="{FF2B5EF4-FFF2-40B4-BE49-F238E27FC236}">
                <a16:creationId xmlns:a16="http://schemas.microsoft.com/office/drawing/2014/main" id="{D96A66DA-B46C-A145-762E-C4CE3F7C87D4}"/>
              </a:ext>
            </a:extLst>
          </p:cNvPr>
          <p:cNvCxnSpPr>
            <a:cxnSpLocks/>
          </p:cNvCxnSpPr>
          <p:nvPr/>
        </p:nvCxnSpPr>
        <p:spPr>
          <a:xfrm>
            <a:off x="7654528" y="4378486"/>
            <a:ext cx="679808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69">
            <a:extLst>
              <a:ext uri="{FF2B5EF4-FFF2-40B4-BE49-F238E27FC236}">
                <a16:creationId xmlns:a16="http://schemas.microsoft.com/office/drawing/2014/main" id="{5A5DB31F-6CBB-114D-40C0-77C394EDD850}"/>
              </a:ext>
            </a:extLst>
          </p:cNvPr>
          <p:cNvCxnSpPr>
            <a:cxnSpLocks/>
          </p:cNvCxnSpPr>
          <p:nvPr/>
        </p:nvCxnSpPr>
        <p:spPr>
          <a:xfrm>
            <a:off x="2328784" y="2760928"/>
            <a:ext cx="0" cy="4505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2ED537B2-4AAB-D161-C447-829888B64B8C}"/>
              </a:ext>
            </a:extLst>
          </p:cNvPr>
          <p:cNvCxnSpPr>
            <a:cxnSpLocks/>
            <a:stCxn id="14" idx="0"/>
          </p:cNvCxnSpPr>
          <p:nvPr/>
        </p:nvCxnSpPr>
        <p:spPr>
          <a:xfrm flipV="1">
            <a:off x="2278037" y="3892796"/>
            <a:ext cx="0" cy="111640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8405AEBE-092B-C8D3-9988-FF46E00FB15A}"/>
              </a:ext>
            </a:extLst>
          </p:cNvPr>
          <p:cNvSpPr/>
          <p:nvPr/>
        </p:nvSpPr>
        <p:spPr>
          <a:xfrm>
            <a:off x="4190589" y="1401968"/>
            <a:ext cx="3888801" cy="1044872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del Servei Administració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0FEC7F2A-42DD-4602-8B2D-E78E3123CBF6}"/>
              </a:ext>
            </a:extLst>
          </p:cNvPr>
          <p:cNvSpPr/>
          <p:nvPr/>
        </p:nvSpPr>
        <p:spPr>
          <a:xfrm>
            <a:off x="7078463" y="3678864"/>
            <a:ext cx="2733731" cy="7680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Responsable de finances</a:t>
            </a:r>
          </a:p>
        </p:txBody>
      </p:sp>
      <p:sp>
        <p:nvSpPr>
          <p:cNvPr id="65" name="Rectángulo 64">
            <a:extLst>
              <a:ext uri="{FF2B5EF4-FFF2-40B4-BE49-F238E27FC236}">
                <a16:creationId xmlns:a16="http://schemas.microsoft.com/office/drawing/2014/main" id="{9221F87E-3AA0-5B60-4D7F-069C86E715AC}"/>
              </a:ext>
            </a:extLst>
          </p:cNvPr>
          <p:cNvSpPr/>
          <p:nvPr/>
        </p:nvSpPr>
        <p:spPr>
          <a:xfrm>
            <a:off x="900922" y="3189571"/>
            <a:ext cx="2578836" cy="7680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 la secció Econòmica </a:t>
            </a:r>
          </a:p>
        </p:txBody>
      </p:sp>
      <p:cxnSp>
        <p:nvCxnSpPr>
          <p:cNvPr id="36" name="Conector recto 49">
            <a:extLst>
              <a:ext uri="{FF2B5EF4-FFF2-40B4-BE49-F238E27FC236}">
                <a16:creationId xmlns:a16="http://schemas.microsoft.com/office/drawing/2014/main" id="{5E25DEA7-50DA-9CB6-5F94-6E33801FE745}"/>
              </a:ext>
            </a:extLst>
          </p:cNvPr>
          <p:cNvCxnSpPr>
            <a:cxnSpLocks/>
          </p:cNvCxnSpPr>
          <p:nvPr/>
        </p:nvCxnSpPr>
        <p:spPr>
          <a:xfrm>
            <a:off x="2328784" y="2741244"/>
            <a:ext cx="9115912" cy="1291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xposició">
            <a:extLst>
              <a:ext uri="{FF2B5EF4-FFF2-40B4-BE49-F238E27FC236}">
                <a16:creationId xmlns:a16="http://schemas.microsoft.com/office/drawing/2014/main" id="{1412B194-B045-939E-602E-00D82F40A6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1760" y="305311"/>
            <a:ext cx="11086593" cy="5252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65023" tIns="65023" rIns="65023" bIns="65023">
            <a:spAutoFit/>
          </a:bodyPr>
          <a:lstStyle>
            <a:lvl1pPr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1pPr>
            <a:lvl2pPr marL="742950" indent="-28575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5pPr>
            <a:lvl6pPr marL="25146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6pPr>
            <a:lvl7pPr marL="29718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7pPr>
            <a:lvl8pPr marL="34290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8pPr>
            <a:lvl9pPr marL="3886200" indent="-228600" defTabSz="6492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rebuchet MS" panose="020B0603020202020204" pitchFamily="34" charset="0"/>
                <a:ea typeface="Trebuchet MS" panose="020B0603020202020204" pitchFamily="34" charset="0"/>
                <a:cs typeface="Trebuchet MS" panose="020B0603020202020204" pitchFamily="34" charset="0"/>
                <a:sym typeface="Trebuchet MS" panose="020B0603020202020204" pitchFamily="34" charset="0"/>
              </a:defRPr>
            </a:lvl9pPr>
          </a:lstStyle>
          <a:p>
            <a:pPr eaLnBrk="1">
              <a:lnSpc>
                <a:spcPct val="80000"/>
              </a:lnSpc>
            </a:pPr>
            <a:r>
              <a:rPr lang="ca-ES" altLang="ca-ES" sz="3200" dirty="0">
                <a:latin typeface="Arial" panose="020B0604020202020204" pitchFamily="34" charset="0"/>
                <a:ea typeface="Helvetica Neue LT Pro 85 Heavy"/>
                <a:cs typeface="Arial" panose="020B0604020202020204" pitchFamily="34" charset="0"/>
                <a:sym typeface="Helvetica Neue LT Pro 85 Heavy"/>
              </a:rPr>
              <a:t>Subdirecció-Gerència: Administració</a:t>
            </a:r>
          </a:p>
        </p:txBody>
      </p:sp>
      <p:sp>
        <p:nvSpPr>
          <p:cNvPr id="33" name="Rectángulo 7">
            <a:extLst>
              <a:ext uri="{FF2B5EF4-FFF2-40B4-BE49-F238E27FC236}">
                <a16:creationId xmlns:a16="http://schemas.microsoft.com/office/drawing/2014/main" id="{D31830E7-46BA-8F6F-9C5F-3F9E0D924B23}"/>
              </a:ext>
            </a:extLst>
          </p:cNvPr>
          <p:cNvSpPr/>
          <p:nvPr/>
        </p:nvSpPr>
        <p:spPr>
          <a:xfrm>
            <a:off x="7078463" y="5017182"/>
            <a:ext cx="2733725" cy="1097646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Gestores finances</a:t>
            </a:r>
          </a:p>
        </p:txBody>
      </p:sp>
      <p:cxnSp>
        <p:nvCxnSpPr>
          <p:cNvPr id="38" name="Conector recto 49">
            <a:extLst>
              <a:ext uri="{FF2B5EF4-FFF2-40B4-BE49-F238E27FC236}">
                <a16:creationId xmlns:a16="http://schemas.microsoft.com/office/drawing/2014/main" id="{604249AD-7783-970B-3AF2-14B378A06AC3}"/>
              </a:ext>
            </a:extLst>
          </p:cNvPr>
          <p:cNvCxnSpPr>
            <a:cxnSpLocks/>
            <a:stCxn id="33" idx="0"/>
          </p:cNvCxnSpPr>
          <p:nvPr/>
        </p:nvCxnSpPr>
        <p:spPr>
          <a:xfrm flipV="1">
            <a:off x="8445326" y="4448702"/>
            <a:ext cx="0" cy="56848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idor de número de diapositiva 1">
            <a:extLst>
              <a:ext uri="{FF2B5EF4-FFF2-40B4-BE49-F238E27FC236}">
                <a16:creationId xmlns:a16="http://schemas.microsoft.com/office/drawing/2014/main" id="{D9A91D0A-CE7C-AAAF-3168-B61ADBC5DA47}"/>
              </a:ext>
            </a:extLst>
          </p:cNvPr>
          <p:cNvSpPr txBox="1">
            <a:spLocks/>
          </p:cNvSpPr>
          <p:nvPr/>
        </p:nvSpPr>
        <p:spPr>
          <a:xfrm>
            <a:off x="9690622" y="8621876"/>
            <a:ext cx="3035300" cy="371475"/>
          </a:xfrm>
          <a:prstGeom prst="rect">
            <a:avLst/>
          </a:prstGeom>
        </p:spPr>
        <p:txBody>
          <a:bodyPr/>
          <a:lstStyle>
            <a:defPPr>
              <a:defRPr lang="ca-ES"/>
            </a:defPPr>
            <a:lvl1pPr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1pPr>
            <a:lvl2pPr indent="4572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2pPr>
            <a:lvl3pPr indent="9144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3pPr>
            <a:lvl4pPr indent="13716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4pPr>
            <a:lvl5pPr indent="1828800" algn="l" defTabSz="649288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+mn-cs"/>
                <a:sym typeface="Trebuchet MS" panose="020B0603020202020204" pitchFamily="34" charset="0"/>
              </a:defRPr>
            </a:lvl9pPr>
          </a:lstStyle>
          <a:p>
            <a:pPr algn="r"/>
            <a:fld id="{0910BA42-7825-4A9E-9523-8DA2D7BED46D}" type="slidenum">
              <a:rPr lang="ca-ES" altLang="ca-ES" sz="1600" smtClean="0"/>
              <a:pPr algn="r"/>
              <a:t>9</a:t>
            </a:fld>
            <a:endParaRPr lang="ca-ES" altLang="ca-ES" sz="160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841C1284-95C5-DB51-F68C-DBCF1D173FD8}"/>
              </a:ext>
            </a:extLst>
          </p:cNvPr>
          <p:cNvSpPr/>
          <p:nvPr/>
        </p:nvSpPr>
        <p:spPr>
          <a:xfrm>
            <a:off x="988620" y="5009204"/>
            <a:ext cx="2578834" cy="1097646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7539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Comptabilitat</a:t>
            </a:r>
          </a:p>
        </p:txBody>
      </p:sp>
      <p:sp>
        <p:nvSpPr>
          <p:cNvPr id="4" name="Rectángulo 64">
            <a:extLst>
              <a:ext uri="{FF2B5EF4-FFF2-40B4-BE49-F238E27FC236}">
                <a16:creationId xmlns:a16="http://schemas.microsoft.com/office/drawing/2014/main" id="{77F02529-3232-BC79-AEE5-5A2FE84017E2}"/>
              </a:ext>
            </a:extLst>
          </p:cNvPr>
          <p:cNvSpPr/>
          <p:nvPr/>
        </p:nvSpPr>
        <p:spPr>
          <a:xfrm>
            <a:off x="3822842" y="3207207"/>
            <a:ext cx="2716900" cy="768000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Cap de la secció de Contractació </a:t>
            </a:r>
          </a:p>
        </p:txBody>
      </p:sp>
      <p:cxnSp>
        <p:nvCxnSpPr>
          <p:cNvPr id="13" name="Conector recto 69">
            <a:extLst>
              <a:ext uri="{FF2B5EF4-FFF2-40B4-BE49-F238E27FC236}">
                <a16:creationId xmlns:a16="http://schemas.microsoft.com/office/drawing/2014/main" id="{84A8C04E-2E95-FBD1-10A3-3F1439FD8BC7}"/>
              </a:ext>
            </a:extLst>
          </p:cNvPr>
          <p:cNvCxnSpPr>
            <a:cxnSpLocks/>
          </p:cNvCxnSpPr>
          <p:nvPr/>
        </p:nvCxnSpPr>
        <p:spPr>
          <a:xfrm>
            <a:off x="8445325" y="2760928"/>
            <a:ext cx="0" cy="89255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49">
            <a:extLst>
              <a:ext uri="{FF2B5EF4-FFF2-40B4-BE49-F238E27FC236}">
                <a16:creationId xmlns:a16="http://schemas.microsoft.com/office/drawing/2014/main" id="{8135002D-0DD0-FA44-27A2-7D47D6266F89}"/>
              </a:ext>
            </a:extLst>
          </p:cNvPr>
          <p:cNvCxnSpPr>
            <a:cxnSpLocks/>
          </p:cNvCxnSpPr>
          <p:nvPr/>
        </p:nvCxnSpPr>
        <p:spPr>
          <a:xfrm flipV="1">
            <a:off x="5439807" y="3911118"/>
            <a:ext cx="0" cy="110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ángulo 7">
            <a:extLst>
              <a:ext uri="{FF2B5EF4-FFF2-40B4-BE49-F238E27FC236}">
                <a16:creationId xmlns:a16="http://schemas.microsoft.com/office/drawing/2014/main" id="{033BE356-9B4F-EE34-D913-1FFD9CF44800}"/>
              </a:ext>
            </a:extLst>
          </p:cNvPr>
          <p:cNvSpPr/>
          <p:nvPr/>
        </p:nvSpPr>
        <p:spPr>
          <a:xfrm>
            <a:off x="3769928" y="5009204"/>
            <a:ext cx="2733734" cy="1097646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Tècnics/</a:t>
            </a:r>
            <a:r>
              <a:rPr lang="ca-ES" sz="1800" b="1" dirty="0" err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ques</a:t>
            </a:r>
            <a:r>
              <a:rPr lang="ca-ES" sz="1800" b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Contractació</a:t>
            </a:r>
          </a:p>
        </p:txBody>
      </p:sp>
      <p:cxnSp>
        <p:nvCxnSpPr>
          <p:cNvPr id="24" name="Conector recto 69">
            <a:extLst>
              <a:ext uri="{FF2B5EF4-FFF2-40B4-BE49-F238E27FC236}">
                <a16:creationId xmlns:a16="http://schemas.microsoft.com/office/drawing/2014/main" id="{A4F3EB88-ABE6-68A9-C188-BA829D461371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11444697" y="2741244"/>
            <a:ext cx="0" cy="226916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6">
            <a:extLst>
              <a:ext uri="{FF2B5EF4-FFF2-40B4-BE49-F238E27FC236}">
                <a16:creationId xmlns:a16="http://schemas.microsoft.com/office/drawing/2014/main" id="{98E58A97-7AF7-4249-CAD3-069A655BFA8F}"/>
              </a:ext>
            </a:extLst>
          </p:cNvPr>
          <p:cNvSpPr/>
          <p:nvPr/>
        </p:nvSpPr>
        <p:spPr>
          <a:xfrm>
            <a:off x="10077831" y="5010411"/>
            <a:ext cx="2733731" cy="1074397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8400" tIns="38400" rIns="38400" bIns="38400" rtlCol="0" anchor="ctr"/>
          <a:lstStyle/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r>
              <a:rPr lang="ca-ES" sz="1800" b="1" dirty="0">
                <a:solidFill>
                  <a:prstClr val="white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Serveis generals</a:t>
            </a: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prstClr val="white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 defTabSz="975390" fontAlgn="auto">
              <a:spcBef>
                <a:spcPts val="320"/>
              </a:spcBef>
              <a:spcAft>
                <a:spcPts val="320"/>
              </a:spcAft>
              <a:defRPr/>
            </a:pPr>
            <a:endParaRPr lang="ca-ES" sz="1800" b="1" dirty="0">
              <a:solidFill>
                <a:srgbClr val="0070C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286702"/>
      </p:ext>
    </p:extLst>
  </p:cSld>
  <p:clrMapOvr>
    <a:masterClrMapping/>
  </p:clrMapOvr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Trebuchet MS"/>
        <a:ea typeface="Trebuchet MS"/>
        <a:cs typeface="Trebuchet MS"/>
      </a:majorFont>
      <a:minorFont>
        <a:latin typeface="Trebuchet MS"/>
        <a:ea typeface="Trebuchet MS"/>
        <a:cs typeface="Trebuchet M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65024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65024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Trebuchet MS"/>
        <a:ea typeface="Trebuchet MS"/>
        <a:cs typeface="Trebuchet MS"/>
      </a:majorFont>
      <a:minorFont>
        <a:latin typeface="Trebuchet MS"/>
        <a:ea typeface="Trebuchet MS"/>
        <a:cs typeface="Trebuchet M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4F81BD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65024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F81BD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65024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7168</TotalTime>
  <Words>426</Words>
  <Application>Microsoft Office PowerPoint</Application>
  <PresentationFormat>Personalitzat</PresentationFormat>
  <Paragraphs>138</Paragraphs>
  <Slides>12</Slides>
  <Notes>4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7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12</vt:i4>
      </vt:variant>
    </vt:vector>
  </HeadingPairs>
  <TitlesOfParts>
    <vt:vector size="20" baseType="lpstr">
      <vt:lpstr>Arial</vt:lpstr>
      <vt:lpstr>Helvetica Neue LT Pro 45 Light</vt:lpstr>
      <vt:lpstr>Helvetica Neue LT Pro 85 Heavy</vt:lpstr>
      <vt:lpstr>Lucida Grande</vt:lpstr>
      <vt:lpstr>Segoe UI</vt:lpstr>
      <vt:lpstr>Trebuchet MS</vt:lpstr>
      <vt:lpstr>Verdana</vt:lpstr>
      <vt:lpstr>White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Pilar Soldevila</dc:creator>
  <cp:lastModifiedBy>Cori Llaveria</cp:lastModifiedBy>
  <cp:revision>140</cp:revision>
  <cp:lastPrinted>2025-05-09T12:52:51Z</cp:lastPrinted>
  <dcterms:modified xsi:type="dcterms:W3CDTF">2026-04-28T16:14:08Z</dcterms:modified>
</cp:coreProperties>
</file>