
<file path=[Content_Types].xml><?xml version="1.0" encoding="utf-8"?>
<Types xmlns="http://schemas.openxmlformats.org/package/2006/content-types">
  <Default Extension="gif" ContentType="image/gi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777" r:id="rId1"/>
  </p:sldMasterIdLst>
  <p:notesMasterIdLst>
    <p:notesMasterId r:id="rId3"/>
  </p:notesMasterIdLst>
  <p:handoutMasterIdLst>
    <p:handoutMasterId r:id="rId4"/>
  </p:handoutMasterIdLst>
  <p:sldIdLst>
    <p:sldId id="297" r:id="rId2"/>
  </p:sldIdLst>
  <p:sldSz cx="12192000" cy="6858000"/>
  <p:notesSz cx="6858000" cy="9144000"/>
  <p:defaultTextStyle>
    <a:defPPr rtl="0"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6264" userDrawn="1">
          <p15:clr>
            <a:srgbClr val="A4A3A4"/>
          </p15:clr>
        </p15:guide>
        <p15:guide id="2" orient="horz" pos="3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FCFD"/>
    <a:srgbClr val="C1CCF6"/>
    <a:srgbClr val="D5BAEB"/>
    <a:srgbClr val="8E9DEF"/>
    <a:srgbClr val="A6EDD2"/>
    <a:srgbClr val="A3E6FF"/>
    <a:srgbClr val="FFFFFF"/>
    <a:srgbClr val="E0B1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357" autoAdjust="0"/>
  </p:normalViewPr>
  <p:slideViewPr>
    <p:cSldViewPr snapToGrid="0">
      <p:cViewPr varScale="1">
        <p:scale>
          <a:sx n="110" d="100"/>
          <a:sy n="110" d="100"/>
        </p:scale>
        <p:origin x="576" y="108"/>
      </p:cViewPr>
      <p:guideLst>
        <p:guide pos="6264"/>
        <p:guide orient="horz" pos="3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3876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>
            <a:extLst>
              <a:ext uri="{FF2B5EF4-FFF2-40B4-BE49-F238E27FC236}">
                <a16:creationId xmlns:a16="http://schemas.microsoft.com/office/drawing/2014/main" id="{722C5104-B160-49CA-BBEA-F89DC47F2ED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FA77B3F-59DC-4CD3-9EDD-457BB0F4ED6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A797441F-5656-45E4-BF28-08511D0C3577}" type="datetime1">
              <a:rPr lang="es-ES" smtClean="0"/>
              <a:t>12/11/2024</a:t>
            </a:fld>
            <a:endParaRPr lang="es-E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1D14D80-1829-4047-8B70-CA13F85B2A6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/>
          </a:p>
        </p:txBody>
      </p:sp>
      <p:sp>
        <p:nvSpPr>
          <p:cNvPr id="5" name="Marcador de posición de número de diapositiva 4">
            <a:extLst>
              <a:ext uri="{FF2B5EF4-FFF2-40B4-BE49-F238E27FC236}">
                <a16:creationId xmlns:a16="http://schemas.microsoft.com/office/drawing/2014/main" id="{A19C54F4-FD5F-49B3-9277-2EBC1373BAE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537205A-E1E8-4792-BFE4-BDA00885454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729826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noProof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5BE5E6-567E-4D94-89FA-04CB0E3113A8}" type="datetime1">
              <a:rPr lang="es-ES" smtClean="0"/>
              <a:pPr/>
              <a:t>12/11/2024</a:t>
            </a:fld>
            <a:endParaRPr lang="es-ES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s-ES" noProof="0"/>
          </a:p>
        </p:txBody>
      </p:sp>
      <p:sp>
        <p:nvSpPr>
          <p:cNvPr id="5" name="Marcador de posición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noProof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32C31BA-67D8-413F-A5DD-028125073D1D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4155085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32C31BA-67D8-413F-A5DD-028125073D1D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965513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CC1534-9D13-43E9-BC8B-5694C28527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5737" y="308698"/>
            <a:ext cx="5238313" cy="853352"/>
          </a:xfrm>
        </p:spPr>
        <p:txBody>
          <a:bodyPr rtlCol="0">
            <a:noAutofit/>
          </a:bodyPr>
          <a:lstStyle>
            <a:lvl1pPr>
              <a:defRPr sz="3600" b="1"/>
            </a:lvl1pPr>
          </a:lstStyle>
          <a:p>
            <a:pPr rtl="0"/>
            <a:r>
              <a:rPr lang="es-ES" noProof="0"/>
              <a:t>HAGA CLIC PARA EDITAR EL ESTILO DEL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63A8573-17E8-4191-86F9-ABE0BA279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C69DB05-464B-4A4C-9125-E9B98BD04EF1}" type="datetime1">
              <a:rPr lang="es-ES" noProof="0" smtClean="0"/>
              <a:t>12/11/2024</a:t>
            </a:fld>
            <a:endParaRPr lang="es-ES" noProof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3D92FA6-D8B1-4403-B9DD-E60A4F351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5" name="Marcador de posición de número de diapositiva 4">
            <a:extLst>
              <a:ext uri="{FF2B5EF4-FFF2-40B4-BE49-F238E27FC236}">
                <a16:creationId xmlns:a16="http://schemas.microsoft.com/office/drawing/2014/main" id="{70C2CB2D-6860-4817-B66C-9C44DC4CA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es-ES" noProof="0" smtClean="0"/>
              <a:t>‹Nº›</a:t>
            </a:fld>
            <a:endParaRPr lang="es-ES" noProof="0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183C82E0-1F49-4A07-A8B3-E2F2CBAC03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737" y="979487"/>
            <a:ext cx="3581400" cy="365126"/>
          </a:xfrm>
        </p:spPr>
        <p:txBody>
          <a:bodyPr rtlCol="0">
            <a:noAutofit/>
          </a:bodyPr>
          <a:lstStyle>
            <a:lvl1pPr marL="0" indent="0">
              <a:spcBef>
                <a:spcPts val="900"/>
              </a:spcBef>
              <a:buNone/>
              <a:defRPr sz="2000" b="1">
                <a:latin typeface="+mj-lt"/>
              </a:defRPr>
            </a:lvl1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445210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CC1534-9D13-43E9-BC8B-5694C28527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5737" y="308698"/>
            <a:ext cx="5238313" cy="853352"/>
          </a:xfrm>
        </p:spPr>
        <p:txBody>
          <a:bodyPr rtlCol="0">
            <a:noAutofit/>
          </a:bodyPr>
          <a:lstStyle>
            <a:lvl1pPr>
              <a:defRPr sz="3600" b="1"/>
            </a:lvl1pPr>
          </a:lstStyle>
          <a:p>
            <a:pPr rtl="0"/>
            <a:r>
              <a:rPr lang="es-ES" noProof="0"/>
              <a:t>HAGA CLIC PARA EDITAR EL ESTILO DEL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63A8573-17E8-4191-86F9-ABE0BA279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C562EFA-D688-489D-B093-1B82DF9297E4}" type="datetime1">
              <a:rPr lang="es-ES" noProof="0" smtClean="0"/>
              <a:t>12/11/2024</a:t>
            </a:fld>
            <a:endParaRPr lang="es-ES" noProof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3D92FA6-D8B1-4403-B9DD-E60A4F351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5" name="Marcador de posición de número de diapositiva 4">
            <a:extLst>
              <a:ext uri="{FF2B5EF4-FFF2-40B4-BE49-F238E27FC236}">
                <a16:creationId xmlns:a16="http://schemas.microsoft.com/office/drawing/2014/main" id="{70C2CB2D-6860-4817-B66C-9C44DC4CA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es-ES" noProof="0" smtClean="0"/>
              <a:t>‹Nº›</a:t>
            </a:fld>
            <a:endParaRPr lang="es-ES" noProof="0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183C82E0-1F49-4A07-A8B3-E2F2CBAC03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737" y="979487"/>
            <a:ext cx="3581400" cy="365126"/>
          </a:xfrm>
        </p:spPr>
        <p:txBody>
          <a:bodyPr rtlCol="0">
            <a:noAutofit/>
          </a:bodyPr>
          <a:lstStyle>
            <a:lvl1pPr marL="0" indent="0">
              <a:spcBef>
                <a:spcPts val="900"/>
              </a:spcBef>
              <a:buNone/>
              <a:defRPr sz="2000" b="1">
                <a:latin typeface="+mj-lt"/>
              </a:defRPr>
            </a:lvl1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2DC4173A-9EF2-4DB4-AE8D-0202037CB0D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95300" y="1543050"/>
            <a:ext cx="11353800" cy="4733925"/>
          </a:xfrm>
        </p:spPr>
        <p:txBody>
          <a:bodyPr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1860448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22D4183-9737-47D0-A399-C54D7F7C4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1E3A5CB-DFC3-4FD4-B13D-480B9D5777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50C37A-64D2-409F-A58F-B4B1F1F349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4352B62-D93E-4B79-B958-C59D47A1AD8F}" type="datetime1">
              <a:rPr lang="es-ES" noProof="0" smtClean="0"/>
              <a:t>12/11/2024</a:t>
            </a:fld>
            <a:endParaRPr lang="es-ES" noProof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034EBE4-7608-464D-BFA2-97741404DA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es-ES" noProof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56BEC42-CA83-4077-8D77-E2514DA723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7966EA62-41C5-4F9A-A915-5B0BC739C923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1167616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03" r:id="rId1"/>
    <p:sldLayoutId id="2147484804" r:id="rId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B71CAB80-D1D9-44FC-8D55-CD893FBCE4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096000" y="1887311"/>
            <a:ext cx="0" cy="783771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47B55E85-CA8B-4D72-B56D-DC630B7355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44" idx="6"/>
            <a:endCxn id="159" idx="2"/>
          </p:cNvCxnSpPr>
          <p:nvPr/>
        </p:nvCxnSpPr>
        <p:spPr>
          <a:xfrm>
            <a:off x="2387163" y="2671832"/>
            <a:ext cx="7414157" cy="1708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ítulo 3" descr="elemento decorativo">
            <a:extLst>
              <a:ext uri="{FF2B5EF4-FFF2-40B4-BE49-F238E27FC236}">
                <a16:creationId xmlns:a16="http://schemas.microsoft.com/office/drawing/2014/main" id="{B99B091C-68A9-4D78-88DF-13235A573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18828" y="5934435"/>
            <a:ext cx="854092" cy="544742"/>
          </a:xfrm>
        </p:spPr>
        <p:txBody>
          <a:bodyPr lIns="91440" rtlCol="0">
            <a:normAutofit/>
          </a:bodyPr>
          <a:lstStyle/>
          <a:p>
            <a:pPr rtl="0"/>
            <a:endParaRPr lang="es-ES" sz="1000" dirty="0"/>
          </a:p>
        </p:txBody>
      </p:sp>
      <p:sp>
        <p:nvSpPr>
          <p:cNvPr id="34" name="Marcador de texto 4">
            <a:extLst>
              <a:ext uri="{FF2B5EF4-FFF2-40B4-BE49-F238E27FC236}">
                <a16:creationId xmlns:a16="http://schemas.microsoft.com/office/drawing/2014/main" id="{23E23281-F767-408D-8D7E-1EC45F5084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53147" y="5751872"/>
            <a:ext cx="3581400" cy="365126"/>
          </a:xfrm>
        </p:spPr>
        <p:txBody>
          <a:bodyPr rtlCol="0">
            <a:normAutofit lnSpcReduction="10000"/>
          </a:bodyPr>
          <a:lstStyle/>
          <a:p>
            <a:pPr rtl="0"/>
            <a:endParaRPr lang="es-ES" dirty="0"/>
          </a:p>
        </p:txBody>
      </p:sp>
      <p:sp>
        <p:nvSpPr>
          <p:cNvPr id="18" name="Elipse 17">
            <a:extLst>
              <a:ext uri="{FF2B5EF4-FFF2-40B4-BE49-F238E27FC236}">
                <a16:creationId xmlns:a16="http://schemas.microsoft.com/office/drawing/2014/main" id="{912543CF-3BD4-40B0-BB18-006DCC4331CA}"/>
              </a:ext>
            </a:extLst>
          </p:cNvPr>
          <p:cNvSpPr/>
          <p:nvPr/>
        </p:nvSpPr>
        <p:spPr>
          <a:xfrm>
            <a:off x="5410200" y="584318"/>
            <a:ext cx="1371600" cy="13716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114300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100" b="1" dirty="0">
                <a:solidFill>
                  <a:schemeClr val="tx1"/>
                </a:solidFill>
              </a:rPr>
              <a:t>Pere Medina </a:t>
            </a:r>
            <a:r>
              <a:rPr lang="es-ES" sz="1100" b="1" dirty="0" err="1">
                <a:solidFill>
                  <a:schemeClr val="tx1"/>
                </a:solidFill>
              </a:rPr>
              <a:t>Serrahima</a:t>
            </a:r>
            <a:endParaRPr lang="es-ES" sz="1100" b="1" dirty="0">
              <a:solidFill>
                <a:schemeClr val="tx1"/>
              </a:solidFill>
            </a:endParaRP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9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Alcalde</a:t>
            </a:r>
          </a:p>
        </p:txBody>
      </p:sp>
      <p:sp>
        <p:nvSpPr>
          <p:cNvPr id="144" name="Elipse 143">
            <a:extLst>
              <a:ext uri="{FF2B5EF4-FFF2-40B4-BE49-F238E27FC236}">
                <a16:creationId xmlns:a16="http://schemas.microsoft.com/office/drawing/2014/main" id="{F21E8B07-0BC6-4DE6-B1E4-773C5D1F75EB}"/>
              </a:ext>
            </a:extLst>
          </p:cNvPr>
          <p:cNvSpPr/>
          <p:nvPr/>
        </p:nvSpPr>
        <p:spPr>
          <a:xfrm>
            <a:off x="1015563" y="1986032"/>
            <a:ext cx="1371600" cy="13716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76200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100" b="1" dirty="0">
                <a:solidFill>
                  <a:schemeClr val="tx1"/>
                </a:solidFill>
              </a:rPr>
              <a:t>Marta Fandiño </a:t>
            </a:r>
            <a:r>
              <a:rPr lang="es-ES" sz="1100" b="1" dirty="0" err="1">
                <a:solidFill>
                  <a:schemeClr val="tx1"/>
                </a:solidFill>
              </a:rPr>
              <a:t>Cutrina</a:t>
            </a:r>
            <a:endParaRPr lang="es-ES" sz="1100" b="1" dirty="0">
              <a:solidFill>
                <a:schemeClr val="tx1"/>
              </a:solidFill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900" dirty="0">
                <a:solidFill>
                  <a:schemeClr val="tx2">
                    <a:lumMod val="50000"/>
                  </a:schemeClr>
                </a:solidFill>
              </a:rPr>
              <a:t>1ª </a:t>
            </a:r>
            <a:r>
              <a:rPr lang="es-ES" sz="900" dirty="0" err="1">
                <a:solidFill>
                  <a:schemeClr val="tx2">
                    <a:lumMod val="50000"/>
                  </a:schemeClr>
                </a:solidFill>
              </a:rPr>
              <a:t>tintent</a:t>
            </a:r>
            <a:r>
              <a:rPr lang="es-ES" sz="900" dirty="0">
                <a:solidFill>
                  <a:schemeClr val="tx2">
                    <a:lumMod val="50000"/>
                  </a:schemeClr>
                </a:solidFill>
              </a:rPr>
              <a:t> alcalde</a:t>
            </a:r>
          </a:p>
        </p:txBody>
      </p:sp>
      <p:sp>
        <p:nvSpPr>
          <p:cNvPr id="44" name="Elipse 43">
            <a:extLst>
              <a:ext uri="{FF2B5EF4-FFF2-40B4-BE49-F238E27FC236}">
                <a16:creationId xmlns:a16="http://schemas.microsoft.com/office/drawing/2014/main" id="{C7A8533A-15BF-4A9F-8D87-B01EC08E2EFD}"/>
              </a:ext>
            </a:extLst>
          </p:cNvPr>
          <p:cNvSpPr/>
          <p:nvPr/>
        </p:nvSpPr>
        <p:spPr>
          <a:xfrm>
            <a:off x="1152900" y="3587706"/>
            <a:ext cx="1005840" cy="100584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44450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800" dirty="0" err="1">
                <a:solidFill>
                  <a:schemeClr val="accent4">
                    <a:lumMod val="50000"/>
                  </a:schemeClr>
                </a:solidFill>
              </a:rPr>
              <a:t>Turisme</a:t>
            </a:r>
            <a:endParaRPr lang="es-ES" sz="800" dirty="0">
              <a:solidFill>
                <a:schemeClr val="accent4">
                  <a:lumMod val="50000"/>
                </a:schemeClr>
              </a:solidFill>
            </a:endParaRP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800" dirty="0" err="1">
                <a:solidFill>
                  <a:schemeClr val="accent4">
                    <a:lumMod val="50000"/>
                  </a:schemeClr>
                </a:solidFill>
              </a:rPr>
              <a:t>Comunicació</a:t>
            </a:r>
            <a:endParaRPr lang="es-ES" sz="8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47" name="Elipse 146">
            <a:extLst>
              <a:ext uri="{FF2B5EF4-FFF2-40B4-BE49-F238E27FC236}">
                <a16:creationId xmlns:a16="http://schemas.microsoft.com/office/drawing/2014/main" id="{F3AE564E-E1AB-422A-9067-1D83448922D2}"/>
              </a:ext>
            </a:extLst>
          </p:cNvPr>
          <p:cNvSpPr/>
          <p:nvPr/>
        </p:nvSpPr>
        <p:spPr>
          <a:xfrm>
            <a:off x="3162947" y="1985282"/>
            <a:ext cx="1371600" cy="13716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76200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100" b="1" dirty="0">
                <a:solidFill>
                  <a:schemeClr val="tx1"/>
                </a:solidFill>
              </a:rPr>
              <a:t>Núria Altes Sancho</a:t>
            </a:r>
          </a:p>
          <a:p>
            <a:pPr algn="ctr" defTabSz="400050" rtl="0">
              <a:spcBef>
                <a:spcPct val="0"/>
              </a:spcBef>
              <a:spcAft>
                <a:spcPct val="35000"/>
              </a:spcAft>
            </a:pPr>
            <a:r>
              <a:rPr lang="es-ES" sz="900" dirty="0">
                <a:solidFill>
                  <a:schemeClr val="accent1">
                    <a:lumMod val="50000"/>
                  </a:schemeClr>
                </a:solidFill>
              </a:rPr>
              <a:t>Regidora</a:t>
            </a:r>
          </a:p>
        </p:txBody>
      </p:sp>
      <p:sp>
        <p:nvSpPr>
          <p:cNvPr id="46" name="Elipse 45">
            <a:extLst>
              <a:ext uri="{FF2B5EF4-FFF2-40B4-BE49-F238E27FC236}">
                <a16:creationId xmlns:a16="http://schemas.microsoft.com/office/drawing/2014/main" id="{48B2D117-8A19-4A61-BFFD-0EE12263A2B6}"/>
              </a:ext>
            </a:extLst>
          </p:cNvPr>
          <p:cNvSpPr/>
          <p:nvPr/>
        </p:nvSpPr>
        <p:spPr>
          <a:xfrm>
            <a:off x="3327945" y="3569876"/>
            <a:ext cx="1005840" cy="100584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44450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800" dirty="0">
                <a:solidFill>
                  <a:schemeClr val="accent6">
                    <a:lumMod val="50000"/>
                  </a:schemeClr>
                </a:solidFill>
              </a:rPr>
              <a:t>Cultura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800" dirty="0" err="1">
                <a:solidFill>
                  <a:schemeClr val="accent6">
                    <a:lumMod val="50000"/>
                  </a:schemeClr>
                </a:solidFill>
              </a:rPr>
              <a:t>Patrimoni</a:t>
            </a:r>
            <a:endParaRPr lang="es-ES" sz="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3" name="Elipse 152">
            <a:extLst>
              <a:ext uri="{FF2B5EF4-FFF2-40B4-BE49-F238E27FC236}">
                <a16:creationId xmlns:a16="http://schemas.microsoft.com/office/drawing/2014/main" id="{29118B4F-266C-48F0-8CAF-8BA67DF9A649}"/>
              </a:ext>
            </a:extLst>
          </p:cNvPr>
          <p:cNvSpPr/>
          <p:nvPr/>
        </p:nvSpPr>
        <p:spPr>
          <a:xfrm>
            <a:off x="5414735" y="2025785"/>
            <a:ext cx="1371600" cy="13716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 w="76200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100" b="1" dirty="0">
                <a:solidFill>
                  <a:schemeClr val="tx1"/>
                </a:solidFill>
              </a:rPr>
              <a:t>Daniel </a:t>
            </a:r>
            <a:r>
              <a:rPr lang="es-ES" sz="1100" b="1" dirty="0" err="1">
                <a:solidFill>
                  <a:schemeClr val="tx1"/>
                </a:solidFill>
              </a:rPr>
              <a:t>Ubinyana</a:t>
            </a:r>
            <a:r>
              <a:rPr lang="es-ES" sz="1100" b="1" dirty="0">
                <a:solidFill>
                  <a:schemeClr val="tx1"/>
                </a:solidFill>
              </a:rPr>
              <a:t> </a:t>
            </a:r>
            <a:r>
              <a:rPr lang="es-ES" sz="1100" b="1" dirty="0" err="1">
                <a:solidFill>
                  <a:schemeClr val="tx1"/>
                </a:solidFill>
              </a:rPr>
              <a:t>Vivion</a:t>
            </a:r>
            <a:endParaRPr lang="es-ES" sz="1100" b="1" dirty="0">
              <a:solidFill>
                <a:schemeClr val="tx1"/>
              </a:solidFill>
            </a:endParaRP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900" dirty="0">
                <a:solidFill>
                  <a:schemeClr val="accent3">
                    <a:lumMod val="75000"/>
                  </a:schemeClr>
                </a:solidFill>
              </a:rPr>
              <a:t>Regidor</a:t>
            </a:r>
            <a:endParaRPr lang="es-ES" sz="9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id="{9E3D411A-D4BE-4057-889D-F50DB0DDBF38}"/>
              </a:ext>
            </a:extLst>
          </p:cNvPr>
          <p:cNvSpPr/>
          <p:nvPr/>
        </p:nvSpPr>
        <p:spPr>
          <a:xfrm>
            <a:off x="5641326" y="3587706"/>
            <a:ext cx="1005840" cy="100584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44450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800" dirty="0">
                <a:solidFill>
                  <a:schemeClr val="accent3">
                    <a:lumMod val="75000"/>
                  </a:schemeClr>
                </a:solidFill>
              </a:rPr>
              <a:t>Joventut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800" dirty="0" err="1">
                <a:solidFill>
                  <a:schemeClr val="accent3">
                    <a:lumMod val="75000"/>
                  </a:schemeClr>
                </a:solidFill>
              </a:rPr>
              <a:t>Esports</a:t>
            </a:r>
            <a:endParaRPr lang="es-ES" sz="8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56" name="Elipse 155">
            <a:extLst>
              <a:ext uri="{FF2B5EF4-FFF2-40B4-BE49-F238E27FC236}">
                <a16:creationId xmlns:a16="http://schemas.microsoft.com/office/drawing/2014/main" id="{A2C318BC-6BF6-496E-9A8C-13F9CFE491B5}"/>
              </a:ext>
            </a:extLst>
          </p:cNvPr>
          <p:cNvSpPr/>
          <p:nvPr/>
        </p:nvSpPr>
        <p:spPr>
          <a:xfrm>
            <a:off x="7748455" y="2024542"/>
            <a:ext cx="1371600" cy="13716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 w="76200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100" b="1" dirty="0">
                <a:solidFill>
                  <a:schemeClr val="tx1"/>
                </a:solidFill>
              </a:rPr>
              <a:t>David Mas </a:t>
            </a:r>
            <a:r>
              <a:rPr lang="es-ES" sz="1100" b="1" dirty="0" err="1">
                <a:solidFill>
                  <a:schemeClr val="tx1"/>
                </a:solidFill>
              </a:rPr>
              <a:t>Ibañez</a:t>
            </a:r>
            <a:endParaRPr lang="es-ES" sz="1100" b="1" dirty="0">
              <a:solidFill>
                <a:schemeClr val="tx1"/>
              </a:solidFill>
            </a:endParaRP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900" dirty="0">
                <a:solidFill>
                  <a:schemeClr val="accent6">
                    <a:lumMod val="50000"/>
                  </a:schemeClr>
                </a:solidFill>
              </a:rPr>
              <a:t>Regidor</a:t>
            </a:r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25CEE0A2-9522-4A8A-9A54-916029315E80}"/>
              </a:ext>
            </a:extLst>
          </p:cNvPr>
          <p:cNvSpPr/>
          <p:nvPr/>
        </p:nvSpPr>
        <p:spPr>
          <a:xfrm>
            <a:off x="7954707" y="3569876"/>
            <a:ext cx="1005840" cy="100584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44450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800" dirty="0">
                <a:solidFill>
                  <a:schemeClr val="accent6">
                    <a:lumMod val="50000"/>
                  </a:schemeClr>
                </a:solidFill>
              </a:rPr>
              <a:t>Agricultura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800" dirty="0" err="1">
                <a:solidFill>
                  <a:schemeClr val="accent6">
                    <a:lumMod val="50000"/>
                  </a:schemeClr>
                </a:solidFill>
              </a:rPr>
              <a:t>Ramaderia</a:t>
            </a:r>
            <a:endParaRPr lang="es-ES" sz="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9" name="Elipse 158">
            <a:extLst>
              <a:ext uri="{FF2B5EF4-FFF2-40B4-BE49-F238E27FC236}">
                <a16:creationId xmlns:a16="http://schemas.microsoft.com/office/drawing/2014/main" id="{8EED5A81-D106-422F-8455-CF5F456EB3E0}"/>
              </a:ext>
            </a:extLst>
          </p:cNvPr>
          <p:cNvSpPr/>
          <p:nvPr/>
        </p:nvSpPr>
        <p:spPr>
          <a:xfrm>
            <a:off x="9801320" y="2003112"/>
            <a:ext cx="1371600" cy="137160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 w="76200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100" b="1" dirty="0">
                <a:solidFill>
                  <a:schemeClr val="tx1"/>
                </a:solidFill>
              </a:rPr>
              <a:t>Oriol Soler </a:t>
            </a:r>
            <a:r>
              <a:rPr lang="es-ES" sz="1100" b="1" dirty="0" err="1">
                <a:solidFill>
                  <a:schemeClr val="tx1"/>
                </a:solidFill>
              </a:rPr>
              <a:t>Adillon</a:t>
            </a:r>
            <a:endParaRPr lang="es-ES" sz="1100" b="1" dirty="0">
              <a:solidFill>
                <a:schemeClr val="tx1"/>
              </a:solidFill>
            </a:endParaRP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900" dirty="0">
                <a:solidFill>
                  <a:schemeClr val="accent2">
                    <a:lumMod val="50000"/>
                  </a:schemeClr>
                </a:solidFill>
              </a:rPr>
              <a:t>Regidor</a:t>
            </a:r>
            <a:endParaRPr lang="es-ES" sz="7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7" name="Elipse 16">
            <a:extLst>
              <a:ext uri="{FF2B5EF4-FFF2-40B4-BE49-F238E27FC236}">
                <a16:creationId xmlns:a16="http://schemas.microsoft.com/office/drawing/2014/main" id="{F7E5D959-D311-4F91-AF0F-AF7675E31D5A}"/>
              </a:ext>
            </a:extLst>
          </p:cNvPr>
          <p:cNvSpPr/>
          <p:nvPr/>
        </p:nvSpPr>
        <p:spPr>
          <a:xfrm>
            <a:off x="9984200" y="3569876"/>
            <a:ext cx="1005840" cy="100584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 w="44450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800" dirty="0" err="1">
                <a:solidFill>
                  <a:schemeClr val="accent2">
                    <a:lumMod val="50000"/>
                  </a:schemeClr>
                </a:solidFill>
              </a:rPr>
              <a:t>Hisenda</a:t>
            </a:r>
            <a:endParaRPr lang="es-ES" sz="800" dirty="0">
              <a:solidFill>
                <a:schemeClr val="accent2">
                  <a:lumMod val="50000"/>
                </a:schemeClr>
              </a:solidFill>
            </a:endParaRP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800" dirty="0" err="1">
                <a:solidFill>
                  <a:schemeClr val="accent2">
                    <a:lumMod val="50000"/>
                  </a:schemeClr>
                </a:solidFill>
              </a:rPr>
              <a:t>Ensenyament</a:t>
            </a:r>
            <a:endParaRPr lang="es-ES" sz="800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28" name="Imagen 27">
            <a:extLst>
              <a:ext uri="{FF2B5EF4-FFF2-40B4-BE49-F238E27FC236}">
                <a16:creationId xmlns:a16="http://schemas.microsoft.com/office/drawing/2014/main" id="{3BD2372B-78FD-61C8-2D0E-FE457D9EC02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-313"/>
          <a:stretch/>
        </p:blipFill>
        <p:spPr bwMode="auto">
          <a:xfrm>
            <a:off x="1279174" y="323856"/>
            <a:ext cx="585349" cy="83429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0" name="CuadroTexto 29">
            <a:extLst>
              <a:ext uri="{FF2B5EF4-FFF2-40B4-BE49-F238E27FC236}">
                <a16:creationId xmlns:a16="http://schemas.microsoft.com/office/drawing/2014/main" id="{55A3DB1A-11EB-E714-75A0-C706EF5FFDFE}"/>
              </a:ext>
            </a:extLst>
          </p:cNvPr>
          <p:cNvSpPr txBox="1"/>
          <p:nvPr/>
        </p:nvSpPr>
        <p:spPr>
          <a:xfrm>
            <a:off x="928956" y="1173355"/>
            <a:ext cx="128578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tabLst>
                <a:tab pos="2700020" algn="ctr"/>
                <a:tab pos="5400040" algn="r"/>
              </a:tabLst>
            </a:pPr>
            <a:r>
              <a:rPr lang="ca-ES" sz="9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 BRULL</a:t>
            </a:r>
            <a:endParaRPr lang="es-ES" sz="9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tabLst>
                <a:tab pos="2700020" algn="ctr"/>
                <a:tab pos="5400040" algn="r"/>
              </a:tabLst>
            </a:pPr>
            <a:r>
              <a:rPr lang="ca-ES" sz="9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Ajuntament</a:t>
            </a:r>
            <a:endParaRPr lang="es-ES" sz="9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60568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Custom 59">
      <a:dk1>
        <a:srgbClr val="000000"/>
      </a:dk1>
      <a:lt1>
        <a:sysClr val="window" lastClr="FFFFFF"/>
      </a:lt1>
      <a:dk2>
        <a:srgbClr val="8439BD"/>
      </a:dk2>
      <a:lt2>
        <a:srgbClr val="FFFFFF"/>
      </a:lt2>
      <a:accent1>
        <a:srgbClr val="0EABB7"/>
      </a:accent1>
      <a:accent2>
        <a:srgbClr val="4868E5"/>
      </a:accent2>
      <a:accent3>
        <a:srgbClr val="20A472"/>
      </a:accent3>
      <a:accent4>
        <a:srgbClr val="B13DC8"/>
      </a:accent4>
      <a:accent5>
        <a:srgbClr val="172DA6"/>
      </a:accent5>
      <a:accent6>
        <a:srgbClr val="00B0F0"/>
      </a:accent6>
      <a:hlink>
        <a:srgbClr val="00B0F0"/>
      </a:hlink>
      <a:folHlink>
        <a:srgbClr val="B036B3"/>
      </a:folHlink>
    </a:clrScheme>
    <a:fontScheme name="Custom 26">
      <a:majorFont>
        <a:latin typeface="Speak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60958669_TF56610394_Win32" id="{88BE8D28-965A-4484-937A-3B46CA3A3525}" vid="{035BF4E4-CA12-45FF-8A1D-CE1A7C532F15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la oficin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Organigrama codificado por colores</Template>
  <TotalTime>20</TotalTime>
  <Words>40</Words>
  <Application>Microsoft Office PowerPoint</Application>
  <PresentationFormat>Panorámica</PresentationFormat>
  <Paragraphs>25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Avenir Next LT Pro Light</vt:lpstr>
      <vt:lpstr>Calibri</vt:lpstr>
      <vt:lpstr>Speak Pro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Sonia</dc:creator>
  <cp:lastModifiedBy>Sonia</cp:lastModifiedBy>
  <cp:revision>2</cp:revision>
  <dcterms:created xsi:type="dcterms:W3CDTF">2024-11-12T07:21:23Z</dcterms:created>
  <dcterms:modified xsi:type="dcterms:W3CDTF">2024-11-12T07:42:07Z</dcterms:modified>
</cp:coreProperties>
</file>